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EF7F55-D1B6-4A8D-8B9E-BA7632EFFC8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A963F4-1FE8-488C-91A5-0A893808564D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Quotations</a:t>
          </a:r>
          <a:endParaRPr lang="en-US" dirty="0"/>
        </a:p>
      </dgm:t>
    </dgm:pt>
    <dgm:pt modelId="{33DEE148-E155-40D1-8A1E-72BA0836345C}" type="parTrans" cxnId="{101B22B1-2626-4415-B2DC-91CBBCE4BBE5}">
      <dgm:prSet/>
      <dgm:spPr/>
      <dgm:t>
        <a:bodyPr/>
        <a:lstStyle/>
        <a:p>
          <a:endParaRPr lang="en-US"/>
        </a:p>
      </dgm:t>
    </dgm:pt>
    <dgm:pt modelId="{07B894A2-F217-4DE4-9D79-0C94C54E1BD8}" type="sibTrans" cxnId="{101B22B1-2626-4415-B2DC-91CBBCE4BBE5}">
      <dgm:prSet/>
      <dgm:spPr/>
      <dgm:t>
        <a:bodyPr/>
        <a:lstStyle/>
        <a:p>
          <a:endParaRPr lang="en-US"/>
        </a:p>
      </dgm:t>
    </dgm:pt>
    <dgm:pt modelId="{9597BFD3-0382-49D0-B8F0-E0719063C313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Paraphrases</a:t>
          </a:r>
          <a:endParaRPr lang="en-US" dirty="0"/>
        </a:p>
      </dgm:t>
    </dgm:pt>
    <dgm:pt modelId="{C8B306CE-3153-4B02-BDFD-2794AB0E58F5}" type="parTrans" cxnId="{89268AF5-02D8-4370-951D-EA0D4A67BCF3}">
      <dgm:prSet/>
      <dgm:spPr/>
      <dgm:t>
        <a:bodyPr/>
        <a:lstStyle/>
        <a:p>
          <a:endParaRPr lang="en-US"/>
        </a:p>
      </dgm:t>
    </dgm:pt>
    <dgm:pt modelId="{D99EEA42-93C5-472F-B707-A0731E0CA7AB}" type="sibTrans" cxnId="{89268AF5-02D8-4370-951D-EA0D4A67BCF3}">
      <dgm:prSet/>
      <dgm:spPr/>
      <dgm:t>
        <a:bodyPr/>
        <a:lstStyle/>
        <a:p>
          <a:endParaRPr lang="en-US"/>
        </a:p>
      </dgm:t>
    </dgm:pt>
    <dgm:pt modelId="{2592EB36-8B91-4DFC-AA38-3838E486E55F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Summaries</a:t>
          </a:r>
          <a:endParaRPr lang="en-US" dirty="0"/>
        </a:p>
      </dgm:t>
    </dgm:pt>
    <dgm:pt modelId="{F00AA276-EF33-4187-84E4-CA25EC34B3C5}" type="parTrans" cxnId="{D547D90E-4EF4-4A00-8272-6EC964D20979}">
      <dgm:prSet/>
      <dgm:spPr/>
      <dgm:t>
        <a:bodyPr/>
        <a:lstStyle/>
        <a:p>
          <a:endParaRPr lang="en-US"/>
        </a:p>
      </dgm:t>
    </dgm:pt>
    <dgm:pt modelId="{A33B4BB8-001E-4AC1-BCFA-134270FC0C15}" type="sibTrans" cxnId="{D547D90E-4EF4-4A00-8272-6EC964D20979}">
      <dgm:prSet/>
      <dgm:spPr/>
      <dgm:t>
        <a:bodyPr/>
        <a:lstStyle/>
        <a:p>
          <a:endParaRPr lang="en-US"/>
        </a:p>
      </dgm:t>
    </dgm:pt>
    <dgm:pt modelId="{B1992EF0-A2C6-4EC5-A821-BFA7530D10D5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Facts, Info, Data</a:t>
          </a:r>
        </a:p>
      </dgm:t>
    </dgm:pt>
    <dgm:pt modelId="{C5AD7815-D011-4C09-878A-DBA78337CEA0}" type="parTrans" cxnId="{9AFCAA04-6E32-4322-B0C1-D5D9EABA7127}">
      <dgm:prSet/>
      <dgm:spPr/>
      <dgm:t>
        <a:bodyPr/>
        <a:lstStyle/>
        <a:p>
          <a:endParaRPr lang="en-US"/>
        </a:p>
      </dgm:t>
    </dgm:pt>
    <dgm:pt modelId="{03D21E94-1FDD-49BA-874F-F5E42D8B8C0C}" type="sibTrans" cxnId="{9AFCAA04-6E32-4322-B0C1-D5D9EABA7127}">
      <dgm:prSet/>
      <dgm:spPr/>
      <dgm:t>
        <a:bodyPr/>
        <a:lstStyle/>
        <a:p>
          <a:endParaRPr lang="en-US"/>
        </a:p>
      </dgm:t>
    </dgm:pt>
    <dgm:pt modelId="{99319A9A-75DD-47FE-92E6-63ED86C489F4}" type="pres">
      <dgm:prSet presAssocID="{AEEF7F55-D1B6-4A8D-8B9E-BA7632EFFC81}" presName="Name0" presStyleCnt="0">
        <dgm:presLayoutVars>
          <dgm:chMax val="7"/>
          <dgm:chPref val="7"/>
          <dgm:dir/>
        </dgm:presLayoutVars>
      </dgm:prSet>
      <dgm:spPr/>
    </dgm:pt>
    <dgm:pt modelId="{3C13EEE8-2C6E-4010-A822-81C3191CA9DC}" type="pres">
      <dgm:prSet presAssocID="{AEEF7F55-D1B6-4A8D-8B9E-BA7632EFFC81}" presName="Name1" presStyleCnt="0"/>
      <dgm:spPr/>
    </dgm:pt>
    <dgm:pt modelId="{1A5A5A02-1AD9-4EE3-AAAB-6CB6CE0CF9E5}" type="pres">
      <dgm:prSet presAssocID="{AEEF7F55-D1B6-4A8D-8B9E-BA7632EFFC81}" presName="cycle" presStyleCnt="0"/>
      <dgm:spPr/>
    </dgm:pt>
    <dgm:pt modelId="{9E9A7572-ED2D-47DC-8A92-45E8E34BB21C}" type="pres">
      <dgm:prSet presAssocID="{AEEF7F55-D1B6-4A8D-8B9E-BA7632EFFC81}" presName="srcNode" presStyleLbl="node1" presStyleIdx="0" presStyleCnt="4"/>
      <dgm:spPr/>
    </dgm:pt>
    <dgm:pt modelId="{CA1EA396-81C2-4900-9509-B7730ACD88B8}" type="pres">
      <dgm:prSet presAssocID="{AEEF7F55-D1B6-4A8D-8B9E-BA7632EFFC81}" presName="conn" presStyleLbl="parChTrans1D2" presStyleIdx="0" presStyleCnt="1"/>
      <dgm:spPr/>
    </dgm:pt>
    <dgm:pt modelId="{0076678E-D7C0-447A-99C2-1714A00A5E5A}" type="pres">
      <dgm:prSet presAssocID="{AEEF7F55-D1B6-4A8D-8B9E-BA7632EFFC81}" presName="extraNode" presStyleLbl="node1" presStyleIdx="0" presStyleCnt="4"/>
      <dgm:spPr/>
    </dgm:pt>
    <dgm:pt modelId="{3692CAF2-0A0D-4C91-AF9A-740E05C741A9}" type="pres">
      <dgm:prSet presAssocID="{AEEF7F55-D1B6-4A8D-8B9E-BA7632EFFC81}" presName="dstNode" presStyleLbl="node1" presStyleIdx="0" presStyleCnt="4"/>
      <dgm:spPr/>
    </dgm:pt>
    <dgm:pt modelId="{BC5699FF-B77E-4C1E-83B9-1B324F981082}" type="pres">
      <dgm:prSet presAssocID="{F5A963F4-1FE8-488C-91A5-0A893808564D}" presName="text_1" presStyleLbl="node1" presStyleIdx="0" presStyleCnt="4">
        <dgm:presLayoutVars>
          <dgm:bulletEnabled val="1"/>
        </dgm:presLayoutVars>
      </dgm:prSet>
      <dgm:spPr/>
    </dgm:pt>
    <dgm:pt modelId="{608CC6DD-95D1-4472-93C4-6A12A8785BC8}" type="pres">
      <dgm:prSet presAssocID="{F5A963F4-1FE8-488C-91A5-0A893808564D}" presName="accent_1" presStyleCnt="0"/>
      <dgm:spPr/>
    </dgm:pt>
    <dgm:pt modelId="{FB865CA3-A862-4F57-84DF-BC37A3A2077C}" type="pres">
      <dgm:prSet presAssocID="{F5A963F4-1FE8-488C-91A5-0A893808564D}" presName="accentRepeatNode" presStyleLbl="solidFgAcc1" presStyleIdx="0" presStyleCnt="4"/>
      <dgm:spPr/>
    </dgm:pt>
    <dgm:pt modelId="{7ED5F8BD-0D9D-4AAD-9377-686F805B6231}" type="pres">
      <dgm:prSet presAssocID="{9597BFD3-0382-49D0-B8F0-E0719063C31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F2039-5D96-4257-994B-5A573B7C7C70}" type="pres">
      <dgm:prSet presAssocID="{9597BFD3-0382-49D0-B8F0-E0719063C313}" presName="accent_2" presStyleCnt="0"/>
      <dgm:spPr/>
    </dgm:pt>
    <dgm:pt modelId="{7B0AF833-D846-446E-A33D-B4EFA80F93F5}" type="pres">
      <dgm:prSet presAssocID="{9597BFD3-0382-49D0-B8F0-E0719063C313}" presName="accentRepeatNode" presStyleLbl="solidFgAcc1" presStyleIdx="1" presStyleCnt="4"/>
      <dgm:spPr/>
    </dgm:pt>
    <dgm:pt modelId="{7697C531-FB9A-4B7C-8175-0DCB0FCF1E74}" type="pres">
      <dgm:prSet presAssocID="{2592EB36-8B91-4DFC-AA38-3838E486E55F}" presName="text_3" presStyleLbl="node1" presStyleIdx="2" presStyleCnt="4">
        <dgm:presLayoutVars>
          <dgm:bulletEnabled val="1"/>
        </dgm:presLayoutVars>
      </dgm:prSet>
      <dgm:spPr/>
    </dgm:pt>
    <dgm:pt modelId="{54BAEE8C-3030-4BF8-9770-DD50E39A5B3E}" type="pres">
      <dgm:prSet presAssocID="{2592EB36-8B91-4DFC-AA38-3838E486E55F}" presName="accent_3" presStyleCnt="0"/>
      <dgm:spPr/>
    </dgm:pt>
    <dgm:pt modelId="{4C26489C-3F07-40E3-9CC4-32672BB59858}" type="pres">
      <dgm:prSet presAssocID="{2592EB36-8B91-4DFC-AA38-3838E486E55F}" presName="accentRepeatNode" presStyleLbl="solidFgAcc1" presStyleIdx="2" presStyleCnt="4"/>
      <dgm:spPr/>
    </dgm:pt>
    <dgm:pt modelId="{B3A9865F-427E-44D9-B595-A25175EBBCD1}" type="pres">
      <dgm:prSet presAssocID="{B1992EF0-A2C6-4EC5-A821-BFA7530D10D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6C55B-6B2B-4C0B-A503-DDAA3B4429E1}" type="pres">
      <dgm:prSet presAssocID="{B1992EF0-A2C6-4EC5-A821-BFA7530D10D5}" presName="accent_4" presStyleCnt="0"/>
      <dgm:spPr/>
    </dgm:pt>
    <dgm:pt modelId="{B3A1C10B-1F96-4EB9-AC00-E7131DF1EE8A}" type="pres">
      <dgm:prSet presAssocID="{B1992EF0-A2C6-4EC5-A821-BFA7530D10D5}" presName="accentRepeatNode" presStyleLbl="solidFgAcc1" presStyleIdx="3" presStyleCnt="4"/>
      <dgm:spPr/>
    </dgm:pt>
  </dgm:ptLst>
  <dgm:cxnLst>
    <dgm:cxn modelId="{101B22B1-2626-4415-B2DC-91CBBCE4BBE5}" srcId="{AEEF7F55-D1B6-4A8D-8B9E-BA7632EFFC81}" destId="{F5A963F4-1FE8-488C-91A5-0A893808564D}" srcOrd="0" destOrd="0" parTransId="{33DEE148-E155-40D1-8A1E-72BA0836345C}" sibTransId="{07B894A2-F217-4DE4-9D79-0C94C54E1BD8}"/>
    <dgm:cxn modelId="{D7F9F363-64DA-407C-A5C8-6C4B183C60D1}" type="presOf" srcId="{F5A963F4-1FE8-488C-91A5-0A893808564D}" destId="{BC5699FF-B77E-4C1E-83B9-1B324F981082}" srcOrd="0" destOrd="0" presId="urn:microsoft.com/office/officeart/2008/layout/VerticalCurvedList"/>
    <dgm:cxn modelId="{0BB6C6C1-202C-48CF-8912-F614F205E8CF}" type="presOf" srcId="{9597BFD3-0382-49D0-B8F0-E0719063C313}" destId="{7ED5F8BD-0D9D-4AAD-9377-686F805B6231}" srcOrd="0" destOrd="0" presId="urn:microsoft.com/office/officeart/2008/layout/VerticalCurvedList"/>
    <dgm:cxn modelId="{D547D90E-4EF4-4A00-8272-6EC964D20979}" srcId="{AEEF7F55-D1B6-4A8D-8B9E-BA7632EFFC81}" destId="{2592EB36-8B91-4DFC-AA38-3838E486E55F}" srcOrd="2" destOrd="0" parTransId="{F00AA276-EF33-4187-84E4-CA25EC34B3C5}" sibTransId="{A33B4BB8-001E-4AC1-BCFA-134270FC0C15}"/>
    <dgm:cxn modelId="{89268AF5-02D8-4370-951D-EA0D4A67BCF3}" srcId="{AEEF7F55-D1B6-4A8D-8B9E-BA7632EFFC81}" destId="{9597BFD3-0382-49D0-B8F0-E0719063C313}" srcOrd="1" destOrd="0" parTransId="{C8B306CE-3153-4B02-BDFD-2794AB0E58F5}" sibTransId="{D99EEA42-93C5-472F-B707-A0731E0CA7AB}"/>
    <dgm:cxn modelId="{DD0E7D81-9446-477F-B966-FE2D6DC98D99}" type="presOf" srcId="{B1992EF0-A2C6-4EC5-A821-BFA7530D10D5}" destId="{B3A9865F-427E-44D9-B595-A25175EBBCD1}" srcOrd="0" destOrd="0" presId="urn:microsoft.com/office/officeart/2008/layout/VerticalCurvedList"/>
    <dgm:cxn modelId="{5A922A44-89A6-4EDC-AD8B-8BA17C17C8E3}" type="presOf" srcId="{2592EB36-8B91-4DFC-AA38-3838E486E55F}" destId="{7697C531-FB9A-4B7C-8175-0DCB0FCF1E74}" srcOrd="0" destOrd="0" presId="urn:microsoft.com/office/officeart/2008/layout/VerticalCurvedList"/>
    <dgm:cxn modelId="{371987FA-5C52-47E8-9429-AF7234D2FA80}" type="presOf" srcId="{AEEF7F55-D1B6-4A8D-8B9E-BA7632EFFC81}" destId="{99319A9A-75DD-47FE-92E6-63ED86C489F4}" srcOrd="0" destOrd="0" presId="urn:microsoft.com/office/officeart/2008/layout/VerticalCurvedList"/>
    <dgm:cxn modelId="{89424E77-EBF9-487A-A299-F9E99C439BB5}" type="presOf" srcId="{07B894A2-F217-4DE4-9D79-0C94C54E1BD8}" destId="{CA1EA396-81C2-4900-9509-B7730ACD88B8}" srcOrd="0" destOrd="0" presId="urn:microsoft.com/office/officeart/2008/layout/VerticalCurvedList"/>
    <dgm:cxn modelId="{9AFCAA04-6E32-4322-B0C1-D5D9EABA7127}" srcId="{AEEF7F55-D1B6-4A8D-8B9E-BA7632EFFC81}" destId="{B1992EF0-A2C6-4EC5-A821-BFA7530D10D5}" srcOrd="3" destOrd="0" parTransId="{C5AD7815-D011-4C09-878A-DBA78337CEA0}" sibTransId="{03D21E94-1FDD-49BA-874F-F5E42D8B8C0C}"/>
    <dgm:cxn modelId="{95B808E5-1615-4108-8C78-F12237ED523F}" type="presParOf" srcId="{99319A9A-75DD-47FE-92E6-63ED86C489F4}" destId="{3C13EEE8-2C6E-4010-A822-81C3191CA9DC}" srcOrd="0" destOrd="0" presId="urn:microsoft.com/office/officeart/2008/layout/VerticalCurvedList"/>
    <dgm:cxn modelId="{77AF6578-74A9-40A0-A6E9-1D841F2AD5A7}" type="presParOf" srcId="{3C13EEE8-2C6E-4010-A822-81C3191CA9DC}" destId="{1A5A5A02-1AD9-4EE3-AAAB-6CB6CE0CF9E5}" srcOrd="0" destOrd="0" presId="urn:microsoft.com/office/officeart/2008/layout/VerticalCurvedList"/>
    <dgm:cxn modelId="{6E71B9F4-C56A-4658-8F23-639C66668C1D}" type="presParOf" srcId="{1A5A5A02-1AD9-4EE3-AAAB-6CB6CE0CF9E5}" destId="{9E9A7572-ED2D-47DC-8A92-45E8E34BB21C}" srcOrd="0" destOrd="0" presId="urn:microsoft.com/office/officeart/2008/layout/VerticalCurvedList"/>
    <dgm:cxn modelId="{0D6248D3-859D-4FF3-AE76-1ACE3FC37006}" type="presParOf" srcId="{1A5A5A02-1AD9-4EE3-AAAB-6CB6CE0CF9E5}" destId="{CA1EA396-81C2-4900-9509-B7730ACD88B8}" srcOrd="1" destOrd="0" presId="urn:microsoft.com/office/officeart/2008/layout/VerticalCurvedList"/>
    <dgm:cxn modelId="{B510AAE7-4D91-4458-B7FC-AD95120B1F09}" type="presParOf" srcId="{1A5A5A02-1AD9-4EE3-AAAB-6CB6CE0CF9E5}" destId="{0076678E-D7C0-447A-99C2-1714A00A5E5A}" srcOrd="2" destOrd="0" presId="urn:microsoft.com/office/officeart/2008/layout/VerticalCurvedList"/>
    <dgm:cxn modelId="{FAF3EC99-7204-4660-BC98-44D91E9CBF61}" type="presParOf" srcId="{1A5A5A02-1AD9-4EE3-AAAB-6CB6CE0CF9E5}" destId="{3692CAF2-0A0D-4C91-AF9A-740E05C741A9}" srcOrd="3" destOrd="0" presId="urn:microsoft.com/office/officeart/2008/layout/VerticalCurvedList"/>
    <dgm:cxn modelId="{1F403EB7-83F0-43EA-8C68-41BFA6DD30A6}" type="presParOf" srcId="{3C13EEE8-2C6E-4010-A822-81C3191CA9DC}" destId="{BC5699FF-B77E-4C1E-83B9-1B324F981082}" srcOrd="1" destOrd="0" presId="urn:microsoft.com/office/officeart/2008/layout/VerticalCurvedList"/>
    <dgm:cxn modelId="{6D1D700D-4F03-4B19-BBCB-8E012BA41AA9}" type="presParOf" srcId="{3C13EEE8-2C6E-4010-A822-81C3191CA9DC}" destId="{608CC6DD-95D1-4472-93C4-6A12A8785BC8}" srcOrd="2" destOrd="0" presId="urn:microsoft.com/office/officeart/2008/layout/VerticalCurvedList"/>
    <dgm:cxn modelId="{BE27B196-E8EE-4886-9C28-7FFDBF7C9AD1}" type="presParOf" srcId="{608CC6DD-95D1-4472-93C4-6A12A8785BC8}" destId="{FB865CA3-A862-4F57-84DF-BC37A3A2077C}" srcOrd="0" destOrd="0" presId="urn:microsoft.com/office/officeart/2008/layout/VerticalCurvedList"/>
    <dgm:cxn modelId="{6DC22661-8C04-4DE2-8FE2-09378E31E277}" type="presParOf" srcId="{3C13EEE8-2C6E-4010-A822-81C3191CA9DC}" destId="{7ED5F8BD-0D9D-4AAD-9377-686F805B6231}" srcOrd="3" destOrd="0" presId="urn:microsoft.com/office/officeart/2008/layout/VerticalCurvedList"/>
    <dgm:cxn modelId="{A8CE70FB-29C0-469D-80F8-56F6A0ED70F4}" type="presParOf" srcId="{3C13EEE8-2C6E-4010-A822-81C3191CA9DC}" destId="{F81F2039-5D96-4257-994B-5A573B7C7C70}" srcOrd="4" destOrd="0" presId="urn:microsoft.com/office/officeart/2008/layout/VerticalCurvedList"/>
    <dgm:cxn modelId="{FD586B5F-EEB7-451D-A44E-83177BE19057}" type="presParOf" srcId="{F81F2039-5D96-4257-994B-5A573B7C7C70}" destId="{7B0AF833-D846-446E-A33D-B4EFA80F93F5}" srcOrd="0" destOrd="0" presId="urn:microsoft.com/office/officeart/2008/layout/VerticalCurvedList"/>
    <dgm:cxn modelId="{4CF7DBDD-04E2-4E92-BAD2-2B43FF040ADF}" type="presParOf" srcId="{3C13EEE8-2C6E-4010-A822-81C3191CA9DC}" destId="{7697C531-FB9A-4B7C-8175-0DCB0FCF1E74}" srcOrd="5" destOrd="0" presId="urn:microsoft.com/office/officeart/2008/layout/VerticalCurvedList"/>
    <dgm:cxn modelId="{F8EDFB23-964D-42C7-80B9-D5FAD4E8E487}" type="presParOf" srcId="{3C13EEE8-2C6E-4010-A822-81C3191CA9DC}" destId="{54BAEE8C-3030-4BF8-9770-DD50E39A5B3E}" srcOrd="6" destOrd="0" presId="urn:microsoft.com/office/officeart/2008/layout/VerticalCurvedList"/>
    <dgm:cxn modelId="{120AA953-A136-4E1F-9EA3-5AA44B9129A7}" type="presParOf" srcId="{54BAEE8C-3030-4BF8-9770-DD50E39A5B3E}" destId="{4C26489C-3F07-40E3-9CC4-32672BB59858}" srcOrd="0" destOrd="0" presId="urn:microsoft.com/office/officeart/2008/layout/VerticalCurvedList"/>
    <dgm:cxn modelId="{D8F1CD46-FFD7-4B6B-8207-354BD6DE4070}" type="presParOf" srcId="{3C13EEE8-2C6E-4010-A822-81C3191CA9DC}" destId="{B3A9865F-427E-44D9-B595-A25175EBBCD1}" srcOrd="7" destOrd="0" presId="urn:microsoft.com/office/officeart/2008/layout/VerticalCurvedList"/>
    <dgm:cxn modelId="{A9A5565D-A55F-43D4-B106-D44FC4526479}" type="presParOf" srcId="{3C13EEE8-2C6E-4010-A822-81C3191CA9DC}" destId="{2736C55B-6B2B-4C0B-A503-DDAA3B4429E1}" srcOrd="8" destOrd="0" presId="urn:microsoft.com/office/officeart/2008/layout/VerticalCurvedList"/>
    <dgm:cxn modelId="{91981EEB-7F2F-4E48-BE85-3C13894CCD7E}" type="presParOf" srcId="{2736C55B-6B2B-4C0B-A503-DDAA3B4429E1}" destId="{B3A1C10B-1F96-4EB9-AC00-E7131DF1EE8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A414D98-20F3-45CC-8708-241B10082FC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BF4460-B2A1-4727-8EDA-18746477F8AD}">
      <dgm:prSet phldrT="[Text]"/>
      <dgm:spPr/>
      <dgm:t>
        <a:bodyPr/>
        <a:lstStyle/>
        <a:p>
          <a:r>
            <a:rPr lang="en-US" dirty="0" smtClean="0"/>
            <a:t>Purdue OWL for how to cite: </a:t>
          </a:r>
          <a:endParaRPr lang="en-US" dirty="0"/>
        </a:p>
      </dgm:t>
    </dgm:pt>
    <dgm:pt modelId="{49138ADB-3535-4904-AA72-9EC2FD7A130B}" type="parTrans" cxnId="{F68464CA-9B7F-48CF-862E-37CFABA8B473}">
      <dgm:prSet/>
      <dgm:spPr/>
      <dgm:t>
        <a:bodyPr/>
        <a:lstStyle/>
        <a:p>
          <a:endParaRPr lang="en-US"/>
        </a:p>
      </dgm:t>
    </dgm:pt>
    <dgm:pt modelId="{C5093E00-F338-4B24-8C33-FF655C25C9CE}" type="sibTrans" cxnId="{F68464CA-9B7F-48CF-862E-37CFABA8B473}">
      <dgm:prSet/>
      <dgm:spPr/>
      <dgm:t>
        <a:bodyPr/>
        <a:lstStyle/>
        <a:p>
          <a:endParaRPr lang="en-US"/>
        </a:p>
      </dgm:t>
    </dgm:pt>
    <dgm:pt modelId="{8CF7AEC8-3029-41E1-B771-701FBC1F97B5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No Known Author(s)</a:t>
          </a:r>
          <a:endParaRPr lang="en-US" dirty="0"/>
        </a:p>
      </dgm:t>
    </dgm:pt>
    <dgm:pt modelId="{D2E54817-4F65-4558-9AE0-ED2BC5955539}" type="parTrans" cxnId="{0E14F54B-0080-496B-9FAD-41C224E7463A}">
      <dgm:prSet/>
      <dgm:spPr/>
      <dgm:t>
        <a:bodyPr/>
        <a:lstStyle/>
        <a:p>
          <a:endParaRPr lang="en-US"/>
        </a:p>
      </dgm:t>
    </dgm:pt>
    <dgm:pt modelId="{AF795F1C-1855-4874-8416-D0E6CBEF53E5}" type="sibTrans" cxnId="{0E14F54B-0080-496B-9FAD-41C224E7463A}">
      <dgm:prSet/>
      <dgm:spPr/>
      <dgm:t>
        <a:bodyPr/>
        <a:lstStyle/>
        <a:p>
          <a:endParaRPr lang="en-US"/>
        </a:p>
      </dgm:t>
    </dgm:pt>
    <dgm:pt modelId="{7031D0B0-CA41-41F2-B3D4-BE7F5C93805B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Multiple Authors</a:t>
          </a:r>
          <a:endParaRPr lang="en-US" dirty="0"/>
        </a:p>
      </dgm:t>
    </dgm:pt>
    <dgm:pt modelId="{6C4D34B9-C254-47DC-AAE6-EB4F821D62F4}" type="parTrans" cxnId="{470C334B-3D02-4B02-AC9E-F96EC2305726}">
      <dgm:prSet/>
      <dgm:spPr/>
      <dgm:t>
        <a:bodyPr/>
        <a:lstStyle/>
        <a:p>
          <a:endParaRPr lang="en-US"/>
        </a:p>
      </dgm:t>
    </dgm:pt>
    <dgm:pt modelId="{E597E32E-91BA-4C2C-B8A7-F17A56C5ADD8}" type="sibTrans" cxnId="{470C334B-3D02-4B02-AC9E-F96EC2305726}">
      <dgm:prSet/>
      <dgm:spPr/>
      <dgm:t>
        <a:bodyPr/>
        <a:lstStyle/>
        <a:p>
          <a:endParaRPr lang="en-US"/>
        </a:p>
      </dgm:t>
    </dgm:pt>
    <dgm:pt modelId="{45DEC960-18DB-42BF-A5F1-35976006280A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Authors with Same Last Name</a:t>
          </a:r>
          <a:endParaRPr lang="en-US" dirty="0"/>
        </a:p>
      </dgm:t>
    </dgm:pt>
    <dgm:pt modelId="{AED6DAC3-62DE-43B6-88C9-D563DEF137C4}" type="parTrans" cxnId="{D68C8848-F23B-4A64-A446-64306D790ECF}">
      <dgm:prSet/>
      <dgm:spPr/>
      <dgm:t>
        <a:bodyPr/>
        <a:lstStyle/>
        <a:p>
          <a:endParaRPr lang="en-US"/>
        </a:p>
      </dgm:t>
    </dgm:pt>
    <dgm:pt modelId="{5001451B-0F08-4011-9A90-4B8FC703D8C6}" type="sibTrans" cxnId="{D68C8848-F23B-4A64-A446-64306D790ECF}">
      <dgm:prSet/>
      <dgm:spPr/>
      <dgm:t>
        <a:bodyPr/>
        <a:lstStyle/>
        <a:p>
          <a:endParaRPr lang="en-US"/>
        </a:p>
      </dgm:t>
    </dgm:pt>
    <dgm:pt modelId="{9CF528CB-802C-4B2A-AFBF-889A520AC44E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Indirect Sources: someone’s quote in from one of your sources</a:t>
          </a:r>
          <a:endParaRPr lang="en-US" dirty="0"/>
        </a:p>
      </dgm:t>
    </dgm:pt>
    <dgm:pt modelId="{EB52DBF3-12E8-48E8-A114-9FC5668DE20C}" type="parTrans" cxnId="{F35C8662-D417-466A-BE21-61F79C1854B9}">
      <dgm:prSet/>
      <dgm:spPr/>
      <dgm:t>
        <a:bodyPr/>
        <a:lstStyle/>
        <a:p>
          <a:endParaRPr lang="en-US"/>
        </a:p>
      </dgm:t>
    </dgm:pt>
    <dgm:pt modelId="{0F773208-6370-418D-B638-7B8AF4EA6D5A}" type="sibTrans" cxnId="{F35C8662-D417-466A-BE21-61F79C1854B9}">
      <dgm:prSet/>
      <dgm:spPr/>
      <dgm:t>
        <a:bodyPr/>
        <a:lstStyle/>
        <a:p>
          <a:endParaRPr lang="en-US"/>
        </a:p>
      </dgm:t>
    </dgm:pt>
    <dgm:pt modelId="{1EF9F95C-7C55-455E-AD72-27D45DB40AD9}" type="pres">
      <dgm:prSet presAssocID="{7A414D98-20F3-45CC-8708-241B10082FCA}" presName="Name0" presStyleCnt="0">
        <dgm:presLayoutVars>
          <dgm:chMax val="7"/>
          <dgm:chPref val="7"/>
          <dgm:dir/>
        </dgm:presLayoutVars>
      </dgm:prSet>
      <dgm:spPr/>
    </dgm:pt>
    <dgm:pt modelId="{9FE0040F-45D0-440A-BC9D-CAAC0190EF21}" type="pres">
      <dgm:prSet presAssocID="{7A414D98-20F3-45CC-8708-241B10082FCA}" presName="Name1" presStyleCnt="0"/>
      <dgm:spPr/>
    </dgm:pt>
    <dgm:pt modelId="{C369047C-0B27-488E-93AA-E7EFD56B7F06}" type="pres">
      <dgm:prSet presAssocID="{7A414D98-20F3-45CC-8708-241B10082FCA}" presName="cycle" presStyleCnt="0"/>
      <dgm:spPr/>
    </dgm:pt>
    <dgm:pt modelId="{40101627-7E86-4CFF-9203-895F5D96D5E7}" type="pres">
      <dgm:prSet presAssocID="{7A414D98-20F3-45CC-8708-241B10082FCA}" presName="srcNode" presStyleLbl="node1" presStyleIdx="0" presStyleCnt="5"/>
      <dgm:spPr/>
    </dgm:pt>
    <dgm:pt modelId="{1F02EF34-A2A5-4687-8D4A-D8C5DF5C75C7}" type="pres">
      <dgm:prSet presAssocID="{7A414D98-20F3-45CC-8708-241B10082FCA}" presName="conn" presStyleLbl="parChTrans1D2" presStyleIdx="0" presStyleCnt="1"/>
      <dgm:spPr/>
    </dgm:pt>
    <dgm:pt modelId="{3406F314-89D1-48B3-8782-657D9963B82F}" type="pres">
      <dgm:prSet presAssocID="{7A414D98-20F3-45CC-8708-241B10082FCA}" presName="extraNode" presStyleLbl="node1" presStyleIdx="0" presStyleCnt="5"/>
      <dgm:spPr/>
    </dgm:pt>
    <dgm:pt modelId="{4F9EB027-2269-4CF7-B19C-8EE2DD324EBB}" type="pres">
      <dgm:prSet presAssocID="{7A414D98-20F3-45CC-8708-241B10082FCA}" presName="dstNode" presStyleLbl="node1" presStyleIdx="0" presStyleCnt="5"/>
      <dgm:spPr/>
    </dgm:pt>
    <dgm:pt modelId="{7B029F9C-4697-4CF1-A3EE-AD1B4A1B8DF7}" type="pres">
      <dgm:prSet presAssocID="{03BF4460-B2A1-4727-8EDA-18746477F8A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3C477-96BD-4DDB-B5B1-E4B7CC15A109}" type="pres">
      <dgm:prSet presAssocID="{03BF4460-B2A1-4727-8EDA-18746477F8AD}" presName="accent_1" presStyleCnt="0"/>
      <dgm:spPr/>
    </dgm:pt>
    <dgm:pt modelId="{ACB61E50-001E-4CF8-B956-CD937FECCE3C}" type="pres">
      <dgm:prSet presAssocID="{03BF4460-B2A1-4727-8EDA-18746477F8AD}" presName="accentRepeatNode" presStyleLbl="solidFgAcc1" presStyleIdx="0" presStyleCnt="5"/>
      <dgm:spPr/>
    </dgm:pt>
    <dgm:pt modelId="{60B60CBD-9C5E-4F4D-9413-295771635946}" type="pres">
      <dgm:prSet presAssocID="{8CF7AEC8-3029-41E1-B771-701FBC1F97B5}" presName="text_2" presStyleLbl="node1" presStyleIdx="1" presStyleCnt="5" custLinFactNeighborX="698" custLinFactNeighborY="905">
        <dgm:presLayoutVars>
          <dgm:bulletEnabled val="1"/>
        </dgm:presLayoutVars>
      </dgm:prSet>
      <dgm:spPr/>
    </dgm:pt>
    <dgm:pt modelId="{F930B1F9-B3E6-4C42-9438-CA8E03A74ADB}" type="pres">
      <dgm:prSet presAssocID="{8CF7AEC8-3029-41E1-B771-701FBC1F97B5}" presName="accent_2" presStyleCnt="0"/>
      <dgm:spPr/>
    </dgm:pt>
    <dgm:pt modelId="{FFA78F58-C35B-47E2-8FAE-B23F60E23AB0}" type="pres">
      <dgm:prSet presAssocID="{8CF7AEC8-3029-41E1-B771-701FBC1F97B5}" presName="accentRepeatNode" presStyleLbl="solidFgAcc1" presStyleIdx="1" presStyleCnt="5"/>
      <dgm:spPr/>
    </dgm:pt>
    <dgm:pt modelId="{D0302FC7-6AAA-4AC3-8E4D-C0CA89D8C0C6}" type="pres">
      <dgm:prSet presAssocID="{7031D0B0-CA41-41F2-B3D4-BE7F5C93805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C208D-33E1-4BC3-A7A2-F2C4EC047575}" type="pres">
      <dgm:prSet presAssocID="{7031D0B0-CA41-41F2-B3D4-BE7F5C93805B}" presName="accent_3" presStyleCnt="0"/>
      <dgm:spPr/>
    </dgm:pt>
    <dgm:pt modelId="{836F7F6C-AB75-4B89-8090-D24263927DBA}" type="pres">
      <dgm:prSet presAssocID="{7031D0B0-CA41-41F2-B3D4-BE7F5C93805B}" presName="accentRepeatNode" presStyleLbl="solidFgAcc1" presStyleIdx="2" presStyleCnt="5"/>
      <dgm:spPr/>
    </dgm:pt>
    <dgm:pt modelId="{68F0AC5D-1B77-4DF6-8B0E-9B6B5387FBB7}" type="pres">
      <dgm:prSet presAssocID="{45DEC960-18DB-42BF-A5F1-35976006280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9761F7-89ED-4907-8607-84FAFEEC6678}" type="pres">
      <dgm:prSet presAssocID="{45DEC960-18DB-42BF-A5F1-35976006280A}" presName="accent_4" presStyleCnt="0"/>
      <dgm:spPr/>
    </dgm:pt>
    <dgm:pt modelId="{C92265DC-AB2A-4120-BE04-AF36C94E6380}" type="pres">
      <dgm:prSet presAssocID="{45DEC960-18DB-42BF-A5F1-35976006280A}" presName="accentRepeatNode" presStyleLbl="solidFgAcc1" presStyleIdx="3" presStyleCnt="5"/>
      <dgm:spPr/>
    </dgm:pt>
    <dgm:pt modelId="{AFE9A585-4AF4-480C-A265-6DAD05A37537}" type="pres">
      <dgm:prSet presAssocID="{9CF528CB-802C-4B2A-AFBF-889A520AC44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F3922-BB1B-42BB-9CD3-895105440F59}" type="pres">
      <dgm:prSet presAssocID="{9CF528CB-802C-4B2A-AFBF-889A520AC44E}" presName="accent_5" presStyleCnt="0"/>
      <dgm:spPr/>
    </dgm:pt>
    <dgm:pt modelId="{8E0B3A33-C1EA-49EE-B6FA-301A374E8170}" type="pres">
      <dgm:prSet presAssocID="{9CF528CB-802C-4B2A-AFBF-889A520AC44E}" presName="accentRepeatNode" presStyleLbl="solidFgAcc1" presStyleIdx="4" presStyleCnt="5"/>
      <dgm:spPr/>
    </dgm:pt>
  </dgm:ptLst>
  <dgm:cxnLst>
    <dgm:cxn modelId="{470C334B-3D02-4B02-AC9E-F96EC2305726}" srcId="{7A414D98-20F3-45CC-8708-241B10082FCA}" destId="{7031D0B0-CA41-41F2-B3D4-BE7F5C93805B}" srcOrd="2" destOrd="0" parTransId="{6C4D34B9-C254-47DC-AAE6-EB4F821D62F4}" sibTransId="{E597E32E-91BA-4C2C-B8A7-F17A56C5ADD8}"/>
    <dgm:cxn modelId="{D2FAB396-ADC2-4006-9747-5F7381338C24}" type="presOf" srcId="{C5093E00-F338-4B24-8C33-FF655C25C9CE}" destId="{1F02EF34-A2A5-4687-8D4A-D8C5DF5C75C7}" srcOrd="0" destOrd="0" presId="urn:microsoft.com/office/officeart/2008/layout/VerticalCurvedList"/>
    <dgm:cxn modelId="{F35C8662-D417-466A-BE21-61F79C1854B9}" srcId="{7A414D98-20F3-45CC-8708-241B10082FCA}" destId="{9CF528CB-802C-4B2A-AFBF-889A520AC44E}" srcOrd="4" destOrd="0" parTransId="{EB52DBF3-12E8-48E8-A114-9FC5668DE20C}" sibTransId="{0F773208-6370-418D-B638-7B8AF4EA6D5A}"/>
    <dgm:cxn modelId="{815556EE-0ABB-488F-ABF7-94C9E4EC1F3D}" type="presOf" srcId="{7031D0B0-CA41-41F2-B3D4-BE7F5C93805B}" destId="{D0302FC7-6AAA-4AC3-8E4D-C0CA89D8C0C6}" srcOrd="0" destOrd="0" presId="urn:microsoft.com/office/officeart/2008/layout/VerticalCurvedList"/>
    <dgm:cxn modelId="{3A7AF6BE-E96F-4E3A-8F16-28CC036AC815}" type="presOf" srcId="{45DEC960-18DB-42BF-A5F1-35976006280A}" destId="{68F0AC5D-1B77-4DF6-8B0E-9B6B5387FBB7}" srcOrd="0" destOrd="0" presId="urn:microsoft.com/office/officeart/2008/layout/VerticalCurvedList"/>
    <dgm:cxn modelId="{F68464CA-9B7F-48CF-862E-37CFABA8B473}" srcId="{7A414D98-20F3-45CC-8708-241B10082FCA}" destId="{03BF4460-B2A1-4727-8EDA-18746477F8AD}" srcOrd="0" destOrd="0" parTransId="{49138ADB-3535-4904-AA72-9EC2FD7A130B}" sibTransId="{C5093E00-F338-4B24-8C33-FF655C25C9CE}"/>
    <dgm:cxn modelId="{D68C8848-F23B-4A64-A446-64306D790ECF}" srcId="{7A414D98-20F3-45CC-8708-241B10082FCA}" destId="{45DEC960-18DB-42BF-A5F1-35976006280A}" srcOrd="3" destOrd="0" parTransId="{AED6DAC3-62DE-43B6-88C9-D563DEF137C4}" sibTransId="{5001451B-0F08-4011-9A90-4B8FC703D8C6}"/>
    <dgm:cxn modelId="{0E14F54B-0080-496B-9FAD-41C224E7463A}" srcId="{7A414D98-20F3-45CC-8708-241B10082FCA}" destId="{8CF7AEC8-3029-41E1-B771-701FBC1F97B5}" srcOrd="1" destOrd="0" parTransId="{D2E54817-4F65-4558-9AE0-ED2BC5955539}" sibTransId="{AF795F1C-1855-4874-8416-D0E6CBEF53E5}"/>
    <dgm:cxn modelId="{B9AB5401-F534-4BAD-8679-F97DBC560323}" type="presOf" srcId="{03BF4460-B2A1-4727-8EDA-18746477F8AD}" destId="{7B029F9C-4697-4CF1-A3EE-AD1B4A1B8DF7}" srcOrd="0" destOrd="0" presId="urn:microsoft.com/office/officeart/2008/layout/VerticalCurvedList"/>
    <dgm:cxn modelId="{80CFD997-0A19-4559-BDD3-770065DF83E1}" type="presOf" srcId="{7A414D98-20F3-45CC-8708-241B10082FCA}" destId="{1EF9F95C-7C55-455E-AD72-27D45DB40AD9}" srcOrd="0" destOrd="0" presId="urn:microsoft.com/office/officeart/2008/layout/VerticalCurvedList"/>
    <dgm:cxn modelId="{3377614D-9D46-434D-8A28-D517D727D970}" type="presOf" srcId="{9CF528CB-802C-4B2A-AFBF-889A520AC44E}" destId="{AFE9A585-4AF4-480C-A265-6DAD05A37537}" srcOrd="0" destOrd="0" presId="urn:microsoft.com/office/officeart/2008/layout/VerticalCurvedList"/>
    <dgm:cxn modelId="{04C839CA-25A8-4F2C-87FA-158FCAC9ADFA}" type="presOf" srcId="{8CF7AEC8-3029-41E1-B771-701FBC1F97B5}" destId="{60B60CBD-9C5E-4F4D-9413-295771635946}" srcOrd="0" destOrd="0" presId="urn:microsoft.com/office/officeart/2008/layout/VerticalCurvedList"/>
    <dgm:cxn modelId="{CFD6CE7D-12C9-46E7-9ADA-65F2E02FFD86}" type="presParOf" srcId="{1EF9F95C-7C55-455E-AD72-27D45DB40AD9}" destId="{9FE0040F-45D0-440A-BC9D-CAAC0190EF21}" srcOrd="0" destOrd="0" presId="urn:microsoft.com/office/officeart/2008/layout/VerticalCurvedList"/>
    <dgm:cxn modelId="{A5B37C04-9676-47CC-9B71-394942C124F3}" type="presParOf" srcId="{9FE0040F-45D0-440A-BC9D-CAAC0190EF21}" destId="{C369047C-0B27-488E-93AA-E7EFD56B7F06}" srcOrd="0" destOrd="0" presId="urn:microsoft.com/office/officeart/2008/layout/VerticalCurvedList"/>
    <dgm:cxn modelId="{2BB71603-801B-4A97-9D28-264F1CB10282}" type="presParOf" srcId="{C369047C-0B27-488E-93AA-E7EFD56B7F06}" destId="{40101627-7E86-4CFF-9203-895F5D96D5E7}" srcOrd="0" destOrd="0" presId="urn:microsoft.com/office/officeart/2008/layout/VerticalCurvedList"/>
    <dgm:cxn modelId="{115D8D9C-9515-4727-9377-3DB5AE952875}" type="presParOf" srcId="{C369047C-0B27-488E-93AA-E7EFD56B7F06}" destId="{1F02EF34-A2A5-4687-8D4A-D8C5DF5C75C7}" srcOrd="1" destOrd="0" presId="urn:microsoft.com/office/officeart/2008/layout/VerticalCurvedList"/>
    <dgm:cxn modelId="{554FA3CE-D796-46A4-8830-4597E310C2F6}" type="presParOf" srcId="{C369047C-0B27-488E-93AA-E7EFD56B7F06}" destId="{3406F314-89D1-48B3-8782-657D9963B82F}" srcOrd="2" destOrd="0" presId="urn:microsoft.com/office/officeart/2008/layout/VerticalCurvedList"/>
    <dgm:cxn modelId="{00287667-4D1B-4ED5-A1B7-A6404DB28A4B}" type="presParOf" srcId="{C369047C-0B27-488E-93AA-E7EFD56B7F06}" destId="{4F9EB027-2269-4CF7-B19C-8EE2DD324EBB}" srcOrd="3" destOrd="0" presId="urn:microsoft.com/office/officeart/2008/layout/VerticalCurvedList"/>
    <dgm:cxn modelId="{B36C2E09-F747-41B5-90EB-229B62139B7F}" type="presParOf" srcId="{9FE0040F-45D0-440A-BC9D-CAAC0190EF21}" destId="{7B029F9C-4697-4CF1-A3EE-AD1B4A1B8DF7}" srcOrd="1" destOrd="0" presId="urn:microsoft.com/office/officeart/2008/layout/VerticalCurvedList"/>
    <dgm:cxn modelId="{E40A7D21-855A-4F4E-9ED7-3875FA64E785}" type="presParOf" srcId="{9FE0040F-45D0-440A-BC9D-CAAC0190EF21}" destId="{C033C477-96BD-4DDB-B5B1-E4B7CC15A109}" srcOrd="2" destOrd="0" presId="urn:microsoft.com/office/officeart/2008/layout/VerticalCurvedList"/>
    <dgm:cxn modelId="{26674719-FDC1-4CDE-9A36-83D0DA6B9BF3}" type="presParOf" srcId="{C033C477-96BD-4DDB-B5B1-E4B7CC15A109}" destId="{ACB61E50-001E-4CF8-B956-CD937FECCE3C}" srcOrd="0" destOrd="0" presId="urn:microsoft.com/office/officeart/2008/layout/VerticalCurvedList"/>
    <dgm:cxn modelId="{B5B5614F-3E9A-4B11-8949-9818A1AE4241}" type="presParOf" srcId="{9FE0040F-45D0-440A-BC9D-CAAC0190EF21}" destId="{60B60CBD-9C5E-4F4D-9413-295771635946}" srcOrd="3" destOrd="0" presId="urn:microsoft.com/office/officeart/2008/layout/VerticalCurvedList"/>
    <dgm:cxn modelId="{30B8C2EA-FC59-40A2-874E-7029E1088C9D}" type="presParOf" srcId="{9FE0040F-45D0-440A-BC9D-CAAC0190EF21}" destId="{F930B1F9-B3E6-4C42-9438-CA8E03A74ADB}" srcOrd="4" destOrd="0" presId="urn:microsoft.com/office/officeart/2008/layout/VerticalCurvedList"/>
    <dgm:cxn modelId="{43138B76-123B-413C-97F7-273197999545}" type="presParOf" srcId="{F930B1F9-B3E6-4C42-9438-CA8E03A74ADB}" destId="{FFA78F58-C35B-47E2-8FAE-B23F60E23AB0}" srcOrd="0" destOrd="0" presId="urn:microsoft.com/office/officeart/2008/layout/VerticalCurvedList"/>
    <dgm:cxn modelId="{A8E1595A-2671-4C91-BC42-1DF5714E973D}" type="presParOf" srcId="{9FE0040F-45D0-440A-BC9D-CAAC0190EF21}" destId="{D0302FC7-6AAA-4AC3-8E4D-C0CA89D8C0C6}" srcOrd="5" destOrd="0" presId="urn:microsoft.com/office/officeart/2008/layout/VerticalCurvedList"/>
    <dgm:cxn modelId="{E3BDD10D-36AE-4868-BF51-2E7A7F0B3F5C}" type="presParOf" srcId="{9FE0040F-45D0-440A-BC9D-CAAC0190EF21}" destId="{81DC208D-33E1-4BC3-A7A2-F2C4EC047575}" srcOrd="6" destOrd="0" presId="urn:microsoft.com/office/officeart/2008/layout/VerticalCurvedList"/>
    <dgm:cxn modelId="{01F64861-29A2-4D0B-BA09-E87365BD582F}" type="presParOf" srcId="{81DC208D-33E1-4BC3-A7A2-F2C4EC047575}" destId="{836F7F6C-AB75-4B89-8090-D24263927DBA}" srcOrd="0" destOrd="0" presId="urn:microsoft.com/office/officeart/2008/layout/VerticalCurvedList"/>
    <dgm:cxn modelId="{997136A7-3E35-4FCE-B2F1-D63BC833FFD9}" type="presParOf" srcId="{9FE0040F-45D0-440A-BC9D-CAAC0190EF21}" destId="{68F0AC5D-1B77-4DF6-8B0E-9B6B5387FBB7}" srcOrd="7" destOrd="0" presId="urn:microsoft.com/office/officeart/2008/layout/VerticalCurvedList"/>
    <dgm:cxn modelId="{19D1F699-1437-4433-B51A-7D56FC2B86E1}" type="presParOf" srcId="{9FE0040F-45D0-440A-BC9D-CAAC0190EF21}" destId="{829761F7-89ED-4907-8607-84FAFEEC6678}" srcOrd="8" destOrd="0" presId="urn:microsoft.com/office/officeart/2008/layout/VerticalCurvedList"/>
    <dgm:cxn modelId="{DFB065D9-B90E-4A14-8DD9-DDCBB087705E}" type="presParOf" srcId="{829761F7-89ED-4907-8607-84FAFEEC6678}" destId="{C92265DC-AB2A-4120-BE04-AF36C94E6380}" srcOrd="0" destOrd="0" presId="urn:microsoft.com/office/officeart/2008/layout/VerticalCurvedList"/>
    <dgm:cxn modelId="{8FCCED8D-5F94-467D-A322-7A3DDDABDD34}" type="presParOf" srcId="{9FE0040F-45D0-440A-BC9D-CAAC0190EF21}" destId="{AFE9A585-4AF4-480C-A265-6DAD05A37537}" srcOrd="9" destOrd="0" presId="urn:microsoft.com/office/officeart/2008/layout/VerticalCurvedList"/>
    <dgm:cxn modelId="{3788AB40-CD2C-4FBD-A68C-73E61D2D0033}" type="presParOf" srcId="{9FE0040F-45D0-440A-BC9D-CAAC0190EF21}" destId="{A8AF3922-BB1B-42BB-9CD3-895105440F59}" srcOrd="10" destOrd="0" presId="urn:microsoft.com/office/officeart/2008/layout/VerticalCurvedList"/>
    <dgm:cxn modelId="{F5FDF596-CA4E-4058-8EC0-43995CF7EFEA}" type="presParOf" srcId="{A8AF3922-BB1B-42BB-9CD3-895105440F59}" destId="{8E0B3A33-C1EA-49EE-B6FA-301A374E817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E1E33B7-E2B5-4ACC-8F91-81971702882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B1A9B3-1B19-4E2B-82DD-95A0FB0A23EF}">
      <dgm:prSet phldrT="[Text]"/>
      <dgm:spPr/>
      <dgm:t>
        <a:bodyPr/>
        <a:lstStyle/>
        <a:p>
          <a:r>
            <a:rPr lang="en-US" dirty="0" smtClean="0"/>
            <a:t>Easybib.com</a:t>
          </a:r>
          <a:endParaRPr lang="en-US" dirty="0"/>
        </a:p>
      </dgm:t>
    </dgm:pt>
    <dgm:pt modelId="{C4612838-AC0F-4B0B-9FAC-81AC29BCD5E2}" type="parTrans" cxnId="{E6AE6188-ED6F-49A4-BB7C-78649DDF8993}">
      <dgm:prSet/>
      <dgm:spPr/>
      <dgm:t>
        <a:bodyPr/>
        <a:lstStyle/>
        <a:p>
          <a:endParaRPr lang="en-US"/>
        </a:p>
      </dgm:t>
    </dgm:pt>
    <dgm:pt modelId="{9509B8B8-0EBD-4C55-AE69-F947F7EA26D4}" type="sibTrans" cxnId="{E6AE6188-ED6F-49A4-BB7C-78649DDF8993}">
      <dgm:prSet/>
      <dgm:spPr/>
      <dgm:t>
        <a:bodyPr/>
        <a:lstStyle/>
        <a:p>
          <a:endParaRPr lang="en-US"/>
        </a:p>
      </dgm:t>
    </dgm:pt>
    <dgm:pt modelId="{2C313EE6-0901-4019-B26E-2AE1A41BEECA}">
      <dgm:prSet phldrT="[Text]"/>
      <dgm:spPr/>
      <dgm:t>
        <a:bodyPr/>
        <a:lstStyle/>
        <a:p>
          <a:r>
            <a:rPr lang="en-US" dirty="0" smtClean="0"/>
            <a:t>Separate sheet at the end of the work</a:t>
          </a:r>
          <a:endParaRPr lang="en-US" dirty="0"/>
        </a:p>
      </dgm:t>
    </dgm:pt>
    <dgm:pt modelId="{262822F4-8E19-440C-A13C-60BC8822F852}" type="parTrans" cxnId="{2D916788-2955-4B9F-B3C5-557C30E86B4B}">
      <dgm:prSet/>
      <dgm:spPr/>
      <dgm:t>
        <a:bodyPr/>
        <a:lstStyle/>
        <a:p>
          <a:endParaRPr lang="en-US"/>
        </a:p>
      </dgm:t>
    </dgm:pt>
    <dgm:pt modelId="{FB7F3F90-B852-4870-AC57-011E91B45FCA}" type="sibTrans" cxnId="{2D916788-2955-4B9F-B3C5-557C30E86B4B}">
      <dgm:prSet/>
      <dgm:spPr/>
      <dgm:t>
        <a:bodyPr/>
        <a:lstStyle/>
        <a:p>
          <a:endParaRPr lang="en-US"/>
        </a:p>
      </dgm:t>
    </dgm:pt>
    <dgm:pt modelId="{B4CFAE85-BDBF-4C75-B5F7-01FA348287CC}">
      <dgm:prSet phldrT="[Text]"/>
      <dgm:spPr/>
      <dgm:t>
        <a:bodyPr/>
        <a:lstStyle/>
        <a:p>
          <a:r>
            <a:rPr lang="en-US" dirty="0" smtClean="0"/>
            <a:t>Contains all the works referenced in your paper</a:t>
          </a:r>
          <a:endParaRPr lang="en-US" dirty="0"/>
        </a:p>
      </dgm:t>
    </dgm:pt>
    <dgm:pt modelId="{FB3289DE-5DA4-45F5-B477-42BEC7BA13CF}" type="parTrans" cxnId="{7B9042A4-D7EF-4F8F-B34E-0463F32B7183}">
      <dgm:prSet/>
      <dgm:spPr/>
      <dgm:t>
        <a:bodyPr/>
        <a:lstStyle/>
        <a:p>
          <a:endParaRPr lang="en-US"/>
        </a:p>
      </dgm:t>
    </dgm:pt>
    <dgm:pt modelId="{60F4D666-2F9C-4FC8-B741-1D921233AF7E}" type="sibTrans" cxnId="{7B9042A4-D7EF-4F8F-B34E-0463F32B7183}">
      <dgm:prSet/>
      <dgm:spPr/>
      <dgm:t>
        <a:bodyPr/>
        <a:lstStyle/>
        <a:p>
          <a:endParaRPr lang="en-US"/>
        </a:p>
      </dgm:t>
    </dgm:pt>
    <dgm:pt modelId="{4097FF5B-DBBB-4B66-810B-9DB5D337B575}" type="pres">
      <dgm:prSet presAssocID="{3E1E33B7-E2B5-4ACC-8F91-819717028828}" presName="Name0" presStyleCnt="0">
        <dgm:presLayoutVars>
          <dgm:chMax val="7"/>
          <dgm:chPref val="7"/>
          <dgm:dir/>
        </dgm:presLayoutVars>
      </dgm:prSet>
      <dgm:spPr/>
    </dgm:pt>
    <dgm:pt modelId="{B17DD775-7343-449E-B3D1-23C6E3D2C9EE}" type="pres">
      <dgm:prSet presAssocID="{3E1E33B7-E2B5-4ACC-8F91-819717028828}" presName="Name1" presStyleCnt="0"/>
      <dgm:spPr/>
    </dgm:pt>
    <dgm:pt modelId="{43C29337-F709-4F18-85AA-A04DB69667DA}" type="pres">
      <dgm:prSet presAssocID="{3E1E33B7-E2B5-4ACC-8F91-819717028828}" presName="cycle" presStyleCnt="0"/>
      <dgm:spPr/>
    </dgm:pt>
    <dgm:pt modelId="{E75663FF-6D2D-4A3D-8630-C3F5EB4B0C49}" type="pres">
      <dgm:prSet presAssocID="{3E1E33B7-E2B5-4ACC-8F91-819717028828}" presName="srcNode" presStyleLbl="node1" presStyleIdx="0" presStyleCnt="3"/>
      <dgm:spPr/>
    </dgm:pt>
    <dgm:pt modelId="{F6BDE5A8-9056-466E-955D-E8F9C846C149}" type="pres">
      <dgm:prSet presAssocID="{3E1E33B7-E2B5-4ACC-8F91-819717028828}" presName="conn" presStyleLbl="parChTrans1D2" presStyleIdx="0" presStyleCnt="1"/>
      <dgm:spPr/>
    </dgm:pt>
    <dgm:pt modelId="{173DADB5-6046-4566-BFE5-1B28CCC5B53A}" type="pres">
      <dgm:prSet presAssocID="{3E1E33B7-E2B5-4ACC-8F91-819717028828}" presName="extraNode" presStyleLbl="node1" presStyleIdx="0" presStyleCnt="3"/>
      <dgm:spPr/>
    </dgm:pt>
    <dgm:pt modelId="{A2982084-6606-459A-B923-5E9F46151465}" type="pres">
      <dgm:prSet presAssocID="{3E1E33B7-E2B5-4ACC-8F91-819717028828}" presName="dstNode" presStyleLbl="node1" presStyleIdx="0" presStyleCnt="3"/>
      <dgm:spPr/>
    </dgm:pt>
    <dgm:pt modelId="{AE3E06BB-BA49-4A66-BDB0-8CA552BF936B}" type="pres">
      <dgm:prSet presAssocID="{CBB1A9B3-1B19-4E2B-82DD-95A0FB0A23EF}" presName="text_1" presStyleLbl="node1" presStyleIdx="0" presStyleCnt="3">
        <dgm:presLayoutVars>
          <dgm:bulletEnabled val="1"/>
        </dgm:presLayoutVars>
      </dgm:prSet>
      <dgm:spPr/>
    </dgm:pt>
    <dgm:pt modelId="{9C4B54EF-CDCA-4B37-8501-741749BAB580}" type="pres">
      <dgm:prSet presAssocID="{CBB1A9B3-1B19-4E2B-82DD-95A0FB0A23EF}" presName="accent_1" presStyleCnt="0"/>
      <dgm:spPr/>
    </dgm:pt>
    <dgm:pt modelId="{46DF64FE-945A-43C1-AE59-DE133B3D4A18}" type="pres">
      <dgm:prSet presAssocID="{CBB1A9B3-1B19-4E2B-82DD-95A0FB0A23EF}" presName="accentRepeatNode" presStyleLbl="solidFgAcc1" presStyleIdx="0" presStyleCnt="3"/>
      <dgm:spPr/>
    </dgm:pt>
    <dgm:pt modelId="{4D0B5170-AF45-4B76-A91B-66EAABC3BC38}" type="pres">
      <dgm:prSet presAssocID="{2C313EE6-0901-4019-B26E-2AE1A41BEEC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1622BD-A5D9-4C96-A7F6-2C99DB8C9E2E}" type="pres">
      <dgm:prSet presAssocID="{2C313EE6-0901-4019-B26E-2AE1A41BEECA}" presName="accent_2" presStyleCnt="0"/>
      <dgm:spPr/>
    </dgm:pt>
    <dgm:pt modelId="{8D4196E5-5628-461D-97E9-900BDC0C36AE}" type="pres">
      <dgm:prSet presAssocID="{2C313EE6-0901-4019-B26E-2AE1A41BEECA}" presName="accentRepeatNode" presStyleLbl="solidFgAcc1" presStyleIdx="1" presStyleCnt="3"/>
      <dgm:spPr/>
    </dgm:pt>
    <dgm:pt modelId="{FEE6D3B3-2A81-4AEB-82E6-DC773BA05E1B}" type="pres">
      <dgm:prSet presAssocID="{B4CFAE85-BDBF-4C75-B5F7-01FA348287CC}" presName="text_3" presStyleLbl="node1" presStyleIdx="2" presStyleCnt="3" custLinFactNeighborX="1093" custLinFactNeighborY="-79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A74D2-0E62-44AE-A4E0-8E182B935992}" type="pres">
      <dgm:prSet presAssocID="{B4CFAE85-BDBF-4C75-B5F7-01FA348287CC}" presName="accent_3" presStyleCnt="0"/>
      <dgm:spPr/>
    </dgm:pt>
    <dgm:pt modelId="{910F9029-B64E-4827-8DD4-A300F9E7D00C}" type="pres">
      <dgm:prSet presAssocID="{B4CFAE85-BDBF-4C75-B5F7-01FA348287CC}" presName="accentRepeatNode" presStyleLbl="solidFgAcc1" presStyleIdx="2" presStyleCnt="3"/>
      <dgm:spPr/>
    </dgm:pt>
  </dgm:ptLst>
  <dgm:cxnLst>
    <dgm:cxn modelId="{7B9042A4-D7EF-4F8F-B34E-0463F32B7183}" srcId="{3E1E33B7-E2B5-4ACC-8F91-819717028828}" destId="{B4CFAE85-BDBF-4C75-B5F7-01FA348287CC}" srcOrd="2" destOrd="0" parTransId="{FB3289DE-5DA4-45F5-B477-42BEC7BA13CF}" sibTransId="{60F4D666-2F9C-4FC8-B741-1D921233AF7E}"/>
    <dgm:cxn modelId="{AF927D7E-EF77-4503-A8B6-4EF2B3E45134}" type="presOf" srcId="{3E1E33B7-E2B5-4ACC-8F91-819717028828}" destId="{4097FF5B-DBBB-4B66-810B-9DB5D337B575}" srcOrd="0" destOrd="0" presId="urn:microsoft.com/office/officeart/2008/layout/VerticalCurvedList"/>
    <dgm:cxn modelId="{E6AE6188-ED6F-49A4-BB7C-78649DDF8993}" srcId="{3E1E33B7-E2B5-4ACC-8F91-819717028828}" destId="{CBB1A9B3-1B19-4E2B-82DD-95A0FB0A23EF}" srcOrd="0" destOrd="0" parTransId="{C4612838-AC0F-4B0B-9FAC-81AC29BCD5E2}" sibTransId="{9509B8B8-0EBD-4C55-AE69-F947F7EA26D4}"/>
    <dgm:cxn modelId="{8F1B9B82-0D15-4DB1-8301-70563DDE010A}" type="presOf" srcId="{CBB1A9B3-1B19-4E2B-82DD-95A0FB0A23EF}" destId="{AE3E06BB-BA49-4A66-BDB0-8CA552BF936B}" srcOrd="0" destOrd="0" presId="urn:microsoft.com/office/officeart/2008/layout/VerticalCurvedList"/>
    <dgm:cxn modelId="{8D56DBC6-CCA7-4077-AFBB-83D22E15B72A}" type="presOf" srcId="{B4CFAE85-BDBF-4C75-B5F7-01FA348287CC}" destId="{FEE6D3B3-2A81-4AEB-82E6-DC773BA05E1B}" srcOrd="0" destOrd="0" presId="urn:microsoft.com/office/officeart/2008/layout/VerticalCurvedList"/>
    <dgm:cxn modelId="{2D916788-2955-4B9F-B3C5-557C30E86B4B}" srcId="{3E1E33B7-E2B5-4ACC-8F91-819717028828}" destId="{2C313EE6-0901-4019-B26E-2AE1A41BEECA}" srcOrd="1" destOrd="0" parTransId="{262822F4-8E19-440C-A13C-60BC8822F852}" sibTransId="{FB7F3F90-B852-4870-AC57-011E91B45FCA}"/>
    <dgm:cxn modelId="{E5A1C7E3-1D64-4E7C-AA53-7AEA55E856A1}" type="presOf" srcId="{2C313EE6-0901-4019-B26E-2AE1A41BEECA}" destId="{4D0B5170-AF45-4B76-A91B-66EAABC3BC38}" srcOrd="0" destOrd="0" presId="urn:microsoft.com/office/officeart/2008/layout/VerticalCurvedList"/>
    <dgm:cxn modelId="{8FD60D2F-231B-4740-AEED-CA8E4E34A534}" type="presOf" srcId="{9509B8B8-0EBD-4C55-AE69-F947F7EA26D4}" destId="{F6BDE5A8-9056-466E-955D-E8F9C846C149}" srcOrd="0" destOrd="0" presId="urn:microsoft.com/office/officeart/2008/layout/VerticalCurvedList"/>
    <dgm:cxn modelId="{81C116F6-1703-4321-B7DA-BEA8AE4B3BC8}" type="presParOf" srcId="{4097FF5B-DBBB-4B66-810B-9DB5D337B575}" destId="{B17DD775-7343-449E-B3D1-23C6E3D2C9EE}" srcOrd="0" destOrd="0" presId="urn:microsoft.com/office/officeart/2008/layout/VerticalCurvedList"/>
    <dgm:cxn modelId="{8FAA25AA-A21D-42EC-91BC-9661DA6F758A}" type="presParOf" srcId="{B17DD775-7343-449E-B3D1-23C6E3D2C9EE}" destId="{43C29337-F709-4F18-85AA-A04DB69667DA}" srcOrd="0" destOrd="0" presId="urn:microsoft.com/office/officeart/2008/layout/VerticalCurvedList"/>
    <dgm:cxn modelId="{CAF8F0E1-B793-4A36-92E8-640A0E90A592}" type="presParOf" srcId="{43C29337-F709-4F18-85AA-A04DB69667DA}" destId="{E75663FF-6D2D-4A3D-8630-C3F5EB4B0C49}" srcOrd="0" destOrd="0" presId="urn:microsoft.com/office/officeart/2008/layout/VerticalCurvedList"/>
    <dgm:cxn modelId="{B1B51BC7-34A5-45B5-8CB4-C1AC593C016F}" type="presParOf" srcId="{43C29337-F709-4F18-85AA-A04DB69667DA}" destId="{F6BDE5A8-9056-466E-955D-E8F9C846C149}" srcOrd="1" destOrd="0" presId="urn:microsoft.com/office/officeart/2008/layout/VerticalCurvedList"/>
    <dgm:cxn modelId="{26EBD7BF-BC67-4A2E-AF13-BDB80E628398}" type="presParOf" srcId="{43C29337-F709-4F18-85AA-A04DB69667DA}" destId="{173DADB5-6046-4566-BFE5-1B28CCC5B53A}" srcOrd="2" destOrd="0" presId="urn:microsoft.com/office/officeart/2008/layout/VerticalCurvedList"/>
    <dgm:cxn modelId="{DD0A3702-0A52-4A06-A88E-C5854110CF8A}" type="presParOf" srcId="{43C29337-F709-4F18-85AA-A04DB69667DA}" destId="{A2982084-6606-459A-B923-5E9F46151465}" srcOrd="3" destOrd="0" presId="urn:microsoft.com/office/officeart/2008/layout/VerticalCurvedList"/>
    <dgm:cxn modelId="{B78A2402-4FD6-4F3A-9CAE-07804B6043AB}" type="presParOf" srcId="{B17DD775-7343-449E-B3D1-23C6E3D2C9EE}" destId="{AE3E06BB-BA49-4A66-BDB0-8CA552BF936B}" srcOrd="1" destOrd="0" presId="urn:microsoft.com/office/officeart/2008/layout/VerticalCurvedList"/>
    <dgm:cxn modelId="{4AD0DA97-48FE-4392-A547-77FC0E04B346}" type="presParOf" srcId="{B17DD775-7343-449E-B3D1-23C6E3D2C9EE}" destId="{9C4B54EF-CDCA-4B37-8501-741749BAB580}" srcOrd="2" destOrd="0" presId="urn:microsoft.com/office/officeart/2008/layout/VerticalCurvedList"/>
    <dgm:cxn modelId="{7745484B-2FAF-4CFF-9488-65359F09E77B}" type="presParOf" srcId="{9C4B54EF-CDCA-4B37-8501-741749BAB580}" destId="{46DF64FE-945A-43C1-AE59-DE133B3D4A18}" srcOrd="0" destOrd="0" presId="urn:microsoft.com/office/officeart/2008/layout/VerticalCurvedList"/>
    <dgm:cxn modelId="{42EE09A0-4584-420D-B37A-8D59C48AEB3E}" type="presParOf" srcId="{B17DD775-7343-449E-B3D1-23C6E3D2C9EE}" destId="{4D0B5170-AF45-4B76-A91B-66EAABC3BC38}" srcOrd="3" destOrd="0" presId="urn:microsoft.com/office/officeart/2008/layout/VerticalCurvedList"/>
    <dgm:cxn modelId="{48615B8A-E6C0-4DC4-AA73-542DAE993731}" type="presParOf" srcId="{B17DD775-7343-449E-B3D1-23C6E3D2C9EE}" destId="{7A1622BD-A5D9-4C96-A7F6-2C99DB8C9E2E}" srcOrd="4" destOrd="0" presId="urn:microsoft.com/office/officeart/2008/layout/VerticalCurvedList"/>
    <dgm:cxn modelId="{F7194258-B898-4D2A-977D-5F28796B45DB}" type="presParOf" srcId="{7A1622BD-A5D9-4C96-A7F6-2C99DB8C9E2E}" destId="{8D4196E5-5628-461D-97E9-900BDC0C36AE}" srcOrd="0" destOrd="0" presId="urn:microsoft.com/office/officeart/2008/layout/VerticalCurvedList"/>
    <dgm:cxn modelId="{6CCC3472-B056-427E-8165-110857F03461}" type="presParOf" srcId="{B17DD775-7343-449E-B3D1-23C6E3D2C9EE}" destId="{FEE6D3B3-2A81-4AEB-82E6-DC773BA05E1B}" srcOrd="5" destOrd="0" presId="urn:microsoft.com/office/officeart/2008/layout/VerticalCurvedList"/>
    <dgm:cxn modelId="{B0505BFD-84E7-4FF3-A3AE-C05F3277A1CD}" type="presParOf" srcId="{B17DD775-7343-449E-B3D1-23C6E3D2C9EE}" destId="{A1AA74D2-0E62-44AE-A4E0-8E182B935992}" srcOrd="6" destOrd="0" presId="urn:microsoft.com/office/officeart/2008/layout/VerticalCurvedList"/>
    <dgm:cxn modelId="{6A621E18-3024-4251-8F99-15FA105927A1}" type="presParOf" srcId="{A1AA74D2-0E62-44AE-A4E0-8E182B935992}" destId="{910F9029-B64E-4827-8DD4-A300F9E7D0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2E534-32DF-4FB1-B1D5-9E183A51732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C5DDE4-CC73-44B1-80D4-B616A589A87C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Verbatim use of a source within quotation marks</a:t>
          </a:r>
          <a:endParaRPr lang="en-US" dirty="0"/>
        </a:p>
      </dgm:t>
    </dgm:pt>
    <dgm:pt modelId="{34F5F495-D4C9-48E1-821F-5A5BA71EFF38}" type="parTrans" cxnId="{548F7053-D6FA-44E5-B8D7-DBEA35311151}">
      <dgm:prSet/>
      <dgm:spPr/>
      <dgm:t>
        <a:bodyPr/>
        <a:lstStyle/>
        <a:p>
          <a:endParaRPr lang="en-US"/>
        </a:p>
      </dgm:t>
    </dgm:pt>
    <dgm:pt modelId="{5D8E6D19-01D7-4E1D-B0A1-C51B756F12A4}" type="sibTrans" cxnId="{548F7053-D6FA-44E5-B8D7-DBEA35311151}">
      <dgm:prSet/>
      <dgm:spPr/>
      <dgm:t>
        <a:bodyPr/>
        <a:lstStyle/>
        <a:p>
          <a:endParaRPr lang="en-US"/>
        </a:p>
      </dgm:t>
    </dgm:pt>
    <dgm:pt modelId="{CC2B2932-2A1C-415A-A4C1-60565DB1508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If longer than 3 lines, indent beyond margin.</a:t>
          </a:r>
          <a:endParaRPr lang="en-US" dirty="0"/>
        </a:p>
      </dgm:t>
    </dgm:pt>
    <dgm:pt modelId="{80DACC23-4696-4B72-B221-AA81E62B4A9E}" type="parTrans" cxnId="{2FCFB67E-7E96-4CD4-9F5C-C29A71788854}">
      <dgm:prSet/>
      <dgm:spPr/>
      <dgm:t>
        <a:bodyPr/>
        <a:lstStyle/>
        <a:p>
          <a:endParaRPr lang="en-US"/>
        </a:p>
      </dgm:t>
    </dgm:pt>
    <dgm:pt modelId="{1682BC46-D4E0-4AC7-8C7F-0956B6BF5763}" type="sibTrans" cxnId="{2FCFB67E-7E96-4CD4-9F5C-C29A71788854}">
      <dgm:prSet/>
      <dgm:spPr/>
      <dgm:t>
        <a:bodyPr/>
        <a:lstStyle/>
        <a:p>
          <a:endParaRPr lang="en-US"/>
        </a:p>
      </dgm:t>
    </dgm:pt>
    <dgm:pt modelId="{E75922D5-F59D-49ED-9E42-9932170921CD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One word = borrowed text, therefore, use quotation marks!  </a:t>
          </a:r>
          <a:endParaRPr lang="en-US" dirty="0"/>
        </a:p>
      </dgm:t>
    </dgm:pt>
    <dgm:pt modelId="{43CAE5F9-71BB-4D95-90D4-6A6D9ADE676A}" type="parTrans" cxnId="{8F2B2224-9591-4CAD-AAC6-79AD6D6A4924}">
      <dgm:prSet/>
      <dgm:spPr/>
      <dgm:t>
        <a:bodyPr/>
        <a:lstStyle/>
        <a:p>
          <a:endParaRPr lang="en-US"/>
        </a:p>
      </dgm:t>
    </dgm:pt>
    <dgm:pt modelId="{2C9AC273-2789-498B-8ED1-DB99DC8DD897}" type="sibTrans" cxnId="{8F2B2224-9591-4CAD-AAC6-79AD6D6A4924}">
      <dgm:prSet/>
      <dgm:spPr/>
      <dgm:t>
        <a:bodyPr/>
        <a:lstStyle/>
        <a:p>
          <a:endParaRPr lang="en-US"/>
        </a:p>
      </dgm:t>
    </dgm:pt>
    <dgm:pt modelId="{A4752CDA-ACFE-49B1-A6C7-EE795898602F}" type="pres">
      <dgm:prSet presAssocID="{E672E534-32DF-4FB1-B1D5-9E183A517326}" presName="Name0" presStyleCnt="0">
        <dgm:presLayoutVars>
          <dgm:chMax val="7"/>
          <dgm:chPref val="7"/>
          <dgm:dir/>
        </dgm:presLayoutVars>
      </dgm:prSet>
      <dgm:spPr/>
    </dgm:pt>
    <dgm:pt modelId="{70F0C341-74D4-4757-9B70-06165A4D3971}" type="pres">
      <dgm:prSet presAssocID="{E672E534-32DF-4FB1-B1D5-9E183A517326}" presName="Name1" presStyleCnt="0"/>
      <dgm:spPr/>
    </dgm:pt>
    <dgm:pt modelId="{0FC5480A-0630-4202-9E9C-4896A9202251}" type="pres">
      <dgm:prSet presAssocID="{E672E534-32DF-4FB1-B1D5-9E183A517326}" presName="cycle" presStyleCnt="0"/>
      <dgm:spPr/>
    </dgm:pt>
    <dgm:pt modelId="{B181C260-461A-46EE-8976-0F935AF24D06}" type="pres">
      <dgm:prSet presAssocID="{E672E534-32DF-4FB1-B1D5-9E183A517326}" presName="srcNode" presStyleLbl="node1" presStyleIdx="0" presStyleCnt="3"/>
      <dgm:spPr/>
    </dgm:pt>
    <dgm:pt modelId="{FB7522F0-2B52-4FFB-8179-D2C96654AEDB}" type="pres">
      <dgm:prSet presAssocID="{E672E534-32DF-4FB1-B1D5-9E183A517326}" presName="conn" presStyleLbl="parChTrans1D2" presStyleIdx="0" presStyleCnt="1"/>
      <dgm:spPr/>
    </dgm:pt>
    <dgm:pt modelId="{C08015D9-B829-4797-905C-909CBBC12617}" type="pres">
      <dgm:prSet presAssocID="{E672E534-32DF-4FB1-B1D5-9E183A517326}" presName="extraNode" presStyleLbl="node1" presStyleIdx="0" presStyleCnt="3"/>
      <dgm:spPr/>
    </dgm:pt>
    <dgm:pt modelId="{D6DC4270-BD4D-4DEB-AFFD-5E9F651A2CDB}" type="pres">
      <dgm:prSet presAssocID="{E672E534-32DF-4FB1-B1D5-9E183A517326}" presName="dstNode" presStyleLbl="node1" presStyleIdx="0" presStyleCnt="3"/>
      <dgm:spPr/>
    </dgm:pt>
    <dgm:pt modelId="{F1F32F1F-6902-4AF6-B458-BAB547CE1310}" type="pres">
      <dgm:prSet presAssocID="{E9C5DDE4-CC73-44B1-80D4-B616A589A87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A21C3-8CAD-40F3-ADA9-0BB4F9963962}" type="pres">
      <dgm:prSet presAssocID="{E9C5DDE4-CC73-44B1-80D4-B616A589A87C}" presName="accent_1" presStyleCnt="0"/>
      <dgm:spPr/>
    </dgm:pt>
    <dgm:pt modelId="{B8BF3102-E011-4E08-8EB3-79B4F4F7BE3A}" type="pres">
      <dgm:prSet presAssocID="{E9C5DDE4-CC73-44B1-80D4-B616A589A87C}" presName="accentRepeatNode" presStyleLbl="solidFgAcc1" presStyleIdx="0" presStyleCnt="3"/>
      <dgm:spPr/>
    </dgm:pt>
    <dgm:pt modelId="{A336479C-59C1-4994-AAE9-0A12E743AA5C}" type="pres">
      <dgm:prSet presAssocID="{CC2B2932-2A1C-415A-A4C1-60565DB15085}" presName="text_2" presStyleLbl="node1" presStyleIdx="1" presStyleCnt="3">
        <dgm:presLayoutVars>
          <dgm:bulletEnabled val="1"/>
        </dgm:presLayoutVars>
      </dgm:prSet>
      <dgm:spPr/>
    </dgm:pt>
    <dgm:pt modelId="{D279EEFE-0532-4F1D-ABAA-B0AD31470281}" type="pres">
      <dgm:prSet presAssocID="{CC2B2932-2A1C-415A-A4C1-60565DB15085}" presName="accent_2" presStyleCnt="0"/>
      <dgm:spPr/>
    </dgm:pt>
    <dgm:pt modelId="{24C191F2-5F75-4953-B8D4-22971F63B8E2}" type="pres">
      <dgm:prSet presAssocID="{CC2B2932-2A1C-415A-A4C1-60565DB15085}" presName="accentRepeatNode" presStyleLbl="solidFgAcc1" presStyleIdx="1" presStyleCnt="3"/>
      <dgm:spPr/>
    </dgm:pt>
    <dgm:pt modelId="{A278C390-EA19-48E5-848A-9BCDEDA901E8}" type="pres">
      <dgm:prSet presAssocID="{E75922D5-F59D-49ED-9E42-9932170921CD}" presName="text_3" presStyleLbl="node1" presStyleIdx="2" presStyleCnt="3">
        <dgm:presLayoutVars>
          <dgm:bulletEnabled val="1"/>
        </dgm:presLayoutVars>
      </dgm:prSet>
      <dgm:spPr/>
    </dgm:pt>
    <dgm:pt modelId="{B0BF969A-51E7-4573-AD0F-138653593583}" type="pres">
      <dgm:prSet presAssocID="{E75922D5-F59D-49ED-9E42-9932170921CD}" presName="accent_3" presStyleCnt="0"/>
      <dgm:spPr/>
    </dgm:pt>
    <dgm:pt modelId="{F298A26C-DFC4-4A4E-924E-6187D2CFCC6F}" type="pres">
      <dgm:prSet presAssocID="{E75922D5-F59D-49ED-9E42-9932170921CD}" presName="accentRepeatNode" presStyleLbl="solidFgAcc1" presStyleIdx="2" presStyleCnt="3"/>
      <dgm:spPr/>
    </dgm:pt>
  </dgm:ptLst>
  <dgm:cxnLst>
    <dgm:cxn modelId="{C593264C-34E7-41CE-9521-5A8D4CBA584D}" type="presOf" srcId="{5D8E6D19-01D7-4E1D-B0A1-C51B756F12A4}" destId="{FB7522F0-2B52-4FFB-8179-D2C96654AEDB}" srcOrd="0" destOrd="0" presId="urn:microsoft.com/office/officeart/2008/layout/VerticalCurvedList"/>
    <dgm:cxn modelId="{C8A470B8-293B-4F43-89BF-273EC5F1FE1E}" type="presOf" srcId="{E672E534-32DF-4FB1-B1D5-9E183A517326}" destId="{A4752CDA-ACFE-49B1-A6C7-EE795898602F}" srcOrd="0" destOrd="0" presId="urn:microsoft.com/office/officeart/2008/layout/VerticalCurvedList"/>
    <dgm:cxn modelId="{548F7053-D6FA-44E5-B8D7-DBEA35311151}" srcId="{E672E534-32DF-4FB1-B1D5-9E183A517326}" destId="{E9C5DDE4-CC73-44B1-80D4-B616A589A87C}" srcOrd="0" destOrd="0" parTransId="{34F5F495-D4C9-48E1-821F-5A5BA71EFF38}" sibTransId="{5D8E6D19-01D7-4E1D-B0A1-C51B756F12A4}"/>
    <dgm:cxn modelId="{B1963756-8C09-40C9-9764-D72D3D709C5D}" type="presOf" srcId="{CC2B2932-2A1C-415A-A4C1-60565DB15085}" destId="{A336479C-59C1-4994-AAE9-0A12E743AA5C}" srcOrd="0" destOrd="0" presId="urn:microsoft.com/office/officeart/2008/layout/VerticalCurvedList"/>
    <dgm:cxn modelId="{8F2B2224-9591-4CAD-AAC6-79AD6D6A4924}" srcId="{E672E534-32DF-4FB1-B1D5-9E183A517326}" destId="{E75922D5-F59D-49ED-9E42-9932170921CD}" srcOrd="2" destOrd="0" parTransId="{43CAE5F9-71BB-4D95-90D4-6A6D9ADE676A}" sibTransId="{2C9AC273-2789-498B-8ED1-DB99DC8DD897}"/>
    <dgm:cxn modelId="{63F146D3-C6DD-4F95-AF4F-8674886D2691}" type="presOf" srcId="{E9C5DDE4-CC73-44B1-80D4-B616A589A87C}" destId="{F1F32F1F-6902-4AF6-B458-BAB547CE1310}" srcOrd="0" destOrd="0" presId="urn:microsoft.com/office/officeart/2008/layout/VerticalCurvedList"/>
    <dgm:cxn modelId="{5A53C90B-CCB6-4868-A2FE-7DE9B8BAEC8B}" type="presOf" srcId="{E75922D5-F59D-49ED-9E42-9932170921CD}" destId="{A278C390-EA19-48E5-848A-9BCDEDA901E8}" srcOrd="0" destOrd="0" presId="urn:microsoft.com/office/officeart/2008/layout/VerticalCurvedList"/>
    <dgm:cxn modelId="{2FCFB67E-7E96-4CD4-9F5C-C29A71788854}" srcId="{E672E534-32DF-4FB1-B1D5-9E183A517326}" destId="{CC2B2932-2A1C-415A-A4C1-60565DB15085}" srcOrd="1" destOrd="0" parTransId="{80DACC23-4696-4B72-B221-AA81E62B4A9E}" sibTransId="{1682BC46-D4E0-4AC7-8C7F-0956B6BF5763}"/>
    <dgm:cxn modelId="{26FB17F5-08E5-4E28-8E4B-8767F31A87E1}" type="presParOf" srcId="{A4752CDA-ACFE-49B1-A6C7-EE795898602F}" destId="{70F0C341-74D4-4757-9B70-06165A4D3971}" srcOrd="0" destOrd="0" presId="urn:microsoft.com/office/officeart/2008/layout/VerticalCurvedList"/>
    <dgm:cxn modelId="{F1D88618-A3FB-40BA-837D-3D0BC0E11DEB}" type="presParOf" srcId="{70F0C341-74D4-4757-9B70-06165A4D3971}" destId="{0FC5480A-0630-4202-9E9C-4896A9202251}" srcOrd="0" destOrd="0" presId="urn:microsoft.com/office/officeart/2008/layout/VerticalCurvedList"/>
    <dgm:cxn modelId="{33E6EA60-D955-4FFD-A8D0-4F87EBBDFD56}" type="presParOf" srcId="{0FC5480A-0630-4202-9E9C-4896A9202251}" destId="{B181C260-461A-46EE-8976-0F935AF24D06}" srcOrd="0" destOrd="0" presId="urn:microsoft.com/office/officeart/2008/layout/VerticalCurvedList"/>
    <dgm:cxn modelId="{53DC659C-34D3-46A0-B504-FE7576344E83}" type="presParOf" srcId="{0FC5480A-0630-4202-9E9C-4896A9202251}" destId="{FB7522F0-2B52-4FFB-8179-D2C96654AEDB}" srcOrd="1" destOrd="0" presId="urn:microsoft.com/office/officeart/2008/layout/VerticalCurvedList"/>
    <dgm:cxn modelId="{4EF5D7E1-1790-45CB-A1BA-1E3B43013019}" type="presParOf" srcId="{0FC5480A-0630-4202-9E9C-4896A9202251}" destId="{C08015D9-B829-4797-905C-909CBBC12617}" srcOrd="2" destOrd="0" presId="urn:microsoft.com/office/officeart/2008/layout/VerticalCurvedList"/>
    <dgm:cxn modelId="{1EF89691-123A-4481-9052-032B8BF6E9FC}" type="presParOf" srcId="{0FC5480A-0630-4202-9E9C-4896A9202251}" destId="{D6DC4270-BD4D-4DEB-AFFD-5E9F651A2CDB}" srcOrd="3" destOrd="0" presId="urn:microsoft.com/office/officeart/2008/layout/VerticalCurvedList"/>
    <dgm:cxn modelId="{F1875C35-C65C-45EC-917F-A30B79A60062}" type="presParOf" srcId="{70F0C341-74D4-4757-9B70-06165A4D3971}" destId="{F1F32F1F-6902-4AF6-B458-BAB547CE1310}" srcOrd="1" destOrd="0" presId="urn:microsoft.com/office/officeart/2008/layout/VerticalCurvedList"/>
    <dgm:cxn modelId="{2CAC2112-AD55-435C-AB58-816955440413}" type="presParOf" srcId="{70F0C341-74D4-4757-9B70-06165A4D3971}" destId="{D7DA21C3-8CAD-40F3-ADA9-0BB4F9963962}" srcOrd="2" destOrd="0" presId="urn:microsoft.com/office/officeart/2008/layout/VerticalCurvedList"/>
    <dgm:cxn modelId="{BE877993-6AFC-4DB9-8A0A-7B2F36FB0F5F}" type="presParOf" srcId="{D7DA21C3-8CAD-40F3-ADA9-0BB4F9963962}" destId="{B8BF3102-E011-4E08-8EB3-79B4F4F7BE3A}" srcOrd="0" destOrd="0" presId="urn:microsoft.com/office/officeart/2008/layout/VerticalCurvedList"/>
    <dgm:cxn modelId="{E32E2323-54AE-4218-9A05-F4767A1AC464}" type="presParOf" srcId="{70F0C341-74D4-4757-9B70-06165A4D3971}" destId="{A336479C-59C1-4994-AAE9-0A12E743AA5C}" srcOrd="3" destOrd="0" presId="urn:microsoft.com/office/officeart/2008/layout/VerticalCurvedList"/>
    <dgm:cxn modelId="{541C6582-EF3A-4160-A5E3-EE05B6EC3E72}" type="presParOf" srcId="{70F0C341-74D4-4757-9B70-06165A4D3971}" destId="{D279EEFE-0532-4F1D-ABAA-B0AD31470281}" srcOrd="4" destOrd="0" presId="urn:microsoft.com/office/officeart/2008/layout/VerticalCurvedList"/>
    <dgm:cxn modelId="{72033638-6AA1-48A9-BD6A-E7BC73B6DB31}" type="presParOf" srcId="{D279EEFE-0532-4F1D-ABAA-B0AD31470281}" destId="{24C191F2-5F75-4953-B8D4-22971F63B8E2}" srcOrd="0" destOrd="0" presId="urn:microsoft.com/office/officeart/2008/layout/VerticalCurvedList"/>
    <dgm:cxn modelId="{4596B61D-4710-4036-B1D5-9FD7C88DA3C6}" type="presParOf" srcId="{70F0C341-74D4-4757-9B70-06165A4D3971}" destId="{A278C390-EA19-48E5-848A-9BCDEDA901E8}" srcOrd="5" destOrd="0" presId="urn:microsoft.com/office/officeart/2008/layout/VerticalCurvedList"/>
    <dgm:cxn modelId="{44F8051C-A77D-43D5-923C-3FBA4C89F8D3}" type="presParOf" srcId="{70F0C341-74D4-4757-9B70-06165A4D3971}" destId="{B0BF969A-51E7-4573-AD0F-138653593583}" srcOrd="6" destOrd="0" presId="urn:microsoft.com/office/officeart/2008/layout/VerticalCurvedList"/>
    <dgm:cxn modelId="{1CAB4FEF-6675-411E-B110-8ED2089C3F65}" type="presParOf" srcId="{B0BF969A-51E7-4573-AD0F-138653593583}" destId="{F298A26C-DFC4-4A4E-924E-6187D2CFCC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8A5189-0E03-4477-8550-4F56A6CD8D6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23C9FC-0D02-4F34-BE87-2931BAF8CF79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Restating thoughts or ideas in your own words with your own sentence structure.</a:t>
          </a:r>
          <a:endParaRPr lang="en-US" dirty="0"/>
        </a:p>
      </dgm:t>
    </dgm:pt>
    <dgm:pt modelId="{FBC3140E-D6D9-4F4A-B198-9FF4E2C39967}" type="parTrans" cxnId="{4C9DCBC7-3CAD-4298-8B28-E88EF3DEB808}">
      <dgm:prSet/>
      <dgm:spPr/>
      <dgm:t>
        <a:bodyPr/>
        <a:lstStyle/>
        <a:p>
          <a:endParaRPr lang="en-US"/>
        </a:p>
      </dgm:t>
    </dgm:pt>
    <dgm:pt modelId="{3749B953-E11F-485E-A7C3-39D711314B9F}" type="sibTrans" cxnId="{4C9DCBC7-3CAD-4298-8B28-E88EF3DEB808}">
      <dgm:prSet/>
      <dgm:spPr/>
      <dgm:t>
        <a:bodyPr/>
        <a:lstStyle/>
        <a:p>
          <a:endParaRPr lang="en-US"/>
        </a:p>
      </dgm:t>
    </dgm:pt>
    <dgm:pt modelId="{DB90662B-B7A3-47F1-8B11-0ADB0AE985D9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No quotation marks.</a:t>
          </a:r>
          <a:endParaRPr lang="en-US" dirty="0"/>
        </a:p>
      </dgm:t>
    </dgm:pt>
    <dgm:pt modelId="{97742C71-5384-40DF-B2F5-D23FEFC4F184}" type="parTrans" cxnId="{4B7B63D2-4BE0-4F53-A821-C5D28343FEA1}">
      <dgm:prSet/>
      <dgm:spPr/>
      <dgm:t>
        <a:bodyPr/>
        <a:lstStyle/>
        <a:p>
          <a:endParaRPr lang="en-US"/>
        </a:p>
      </dgm:t>
    </dgm:pt>
    <dgm:pt modelId="{5D88CA42-C37D-44BB-800F-1034EF0AAC65}" type="sibTrans" cxnId="{4B7B63D2-4BE0-4F53-A821-C5D28343FEA1}">
      <dgm:prSet/>
      <dgm:spPr/>
      <dgm:t>
        <a:bodyPr/>
        <a:lstStyle/>
        <a:p>
          <a:endParaRPr lang="en-US"/>
        </a:p>
      </dgm:t>
    </dgm:pt>
    <dgm:pt modelId="{B365DB81-B21C-4D57-B8FC-9755E89BC4AF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Utilized to restate an idea or concept more clearly or simply.</a:t>
          </a:r>
        </a:p>
      </dgm:t>
    </dgm:pt>
    <dgm:pt modelId="{FA86DC1D-EDB2-4027-A471-B6F33540E9FC}" type="parTrans" cxnId="{9D39DCAF-4B51-43BB-B36E-E56935A4F9B6}">
      <dgm:prSet/>
      <dgm:spPr/>
      <dgm:t>
        <a:bodyPr/>
        <a:lstStyle/>
        <a:p>
          <a:endParaRPr lang="en-US"/>
        </a:p>
      </dgm:t>
    </dgm:pt>
    <dgm:pt modelId="{92F7D9F5-67E0-4789-B849-C11F612D757C}" type="sibTrans" cxnId="{9D39DCAF-4B51-43BB-B36E-E56935A4F9B6}">
      <dgm:prSet/>
      <dgm:spPr/>
      <dgm:t>
        <a:bodyPr/>
        <a:lstStyle/>
        <a:p>
          <a:endParaRPr lang="en-US"/>
        </a:p>
      </dgm:t>
    </dgm:pt>
    <dgm:pt modelId="{1DC5DD8A-4CC1-4D14-826C-C44663CF7267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Also used to put an idea into the flow of your own thoughts.</a:t>
          </a:r>
        </a:p>
      </dgm:t>
    </dgm:pt>
    <dgm:pt modelId="{650BC509-4507-463D-96AB-0611011AF24F}" type="parTrans" cxnId="{E24E4AF2-12E8-460E-9802-AB71344F5F99}">
      <dgm:prSet/>
      <dgm:spPr/>
      <dgm:t>
        <a:bodyPr/>
        <a:lstStyle/>
        <a:p>
          <a:endParaRPr lang="en-US"/>
        </a:p>
      </dgm:t>
    </dgm:pt>
    <dgm:pt modelId="{231B46F7-6553-4ABF-876F-589D9C7F82D7}" type="sibTrans" cxnId="{E24E4AF2-12E8-460E-9802-AB71344F5F99}">
      <dgm:prSet/>
      <dgm:spPr/>
      <dgm:t>
        <a:bodyPr/>
        <a:lstStyle/>
        <a:p>
          <a:endParaRPr lang="en-US"/>
        </a:p>
      </dgm:t>
    </dgm:pt>
    <dgm:pt modelId="{8F9E1ABF-40F0-46AF-B30F-D378270BCA60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Usually the same length as the original idea.</a:t>
          </a:r>
          <a:endParaRPr lang="en-US" dirty="0"/>
        </a:p>
      </dgm:t>
    </dgm:pt>
    <dgm:pt modelId="{707C1C8C-3069-4B44-B7DC-FB7C8DD3288B}" type="parTrans" cxnId="{1F31ECEA-D170-42E8-9A38-5BCD4FA87D7C}">
      <dgm:prSet/>
      <dgm:spPr/>
    </dgm:pt>
    <dgm:pt modelId="{D74CDC7A-08F3-4DF7-9B9D-C3962D21B0A4}" type="sibTrans" cxnId="{1F31ECEA-D170-42E8-9A38-5BCD4FA87D7C}">
      <dgm:prSet/>
      <dgm:spPr/>
    </dgm:pt>
    <dgm:pt modelId="{F55F8AFE-A277-431B-841D-217795BB0FA1}" type="pres">
      <dgm:prSet presAssocID="{068A5189-0E03-4477-8550-4F56A6CD8D67}" presName="Name0" presStyleCnt="0">
        <dgm:presLayoutVars>
          <dgm:chMax val="7"/>
          <dgm:chPref val="7"/>
          <dgm:dir/>
        </dgm:presLayoutVars>
      </dgm:prSet>
      <dgm:spPr/>
    </dgm:pt>
    <dgm:pt modelId="{C3D0FC63-0788-4C7E-9CA2-24592D5CE0BF}" type="pres">
      <dgm:prSet presAssocID="{068A5189-0E03-4477-8550-4F56A6CD8D67}" presName="Name1" presStyleCnt="0"/>
      <dgm:spPr/>
    </dgm:pt>
    <dgm:pt modelId="{37E4611C-7684-474E-9885-E9B1DF389AD8}" type="pres">
      <dgm:prSet presAssocID="{068A5189-0E03-4477-8550-4F56A6CD8D67}" presName="cycle" presStyleCnt="0"/>
      <dgm:spPr/>
    </dgm:pt>
    <dgm:pt modelId="{D3353101-AC91-4B26-9397-44B8D2A8A36A}" type="pres">
      <dgm:prSet presAssocID="{068A5189-0E03-4477-8550-4F56A6CD8D67}" presName="srcNode" presStyleLbl="node1" presStyleIdx="0" presStyleCnt="5"/>
      <dgm:spPr/>
    </dgm:pt>
    <dgm:pt modelId="{7CB3DD3D-AD84-4CCA-A266-F904D246B592}" type="pres">
      <dgm:prSet presAssocID="{068A5189-0E03-4477-8550-4F56A6CD8D67}" presName="conn" presStyleLbl="parChTrans1D2" presStyleIdx="0" presStyleCnt="1"/>
      <dgm:spPr/>
    </dgm:pt>
    <dgm:pt modelId="{39164323-EA59-4B73-ABF3-FEC387190853}" type="pres">
      <dgm:prSet presAssocID="{068A5189-0E03-4477-8550-4F56A6CD8D67}" presName="extraNode" presStyleLbl="node1" presStyleIdx="0" presStyleCnt="5"/>
      <dgm:spPr/>
    </dgm:pt>
    <dgm:pt modelId="{682C9B19-A7C5-4AA6-B98C-8068139925A0}" type="pres">
      <dgm:prSet presAssocID="{068A5189-0E03-4477-8550-4F56A6CD8D67}" presName="dstNode" presStyleLbl="node1" presStyleIdx="0" presStyleCnt="5"/>
      <dgm:spPr/>
    </dgm:pt>
    <dgm:pt modelId="{F1FE1A55-94AF-462B-9625-1A321228B6FC}" type="pres">
      <dgm:prSet presAssocID="{5023C9FC-0D02-4F34-BE87-2931BAF8CF7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4F53A-2C78-48CE-ACE3-A780E2C78A91}" type="pres">
      <dgm:prSet presAssocID="{5023C9FC-0D02-4F34-BE87-2931BAF8CF79}" presName="accent_1" presStyleCnt="0"/>
      <dgm:spPr/>
    </dgm:pt>
    <dgm:pt modelId="{F1FE923D-A9A1-41D4-B4C8-1D9CAF2592CE}" type="pres">
      <dgm:prSet presAssocID="{5023C9FC-0D02-4F34-BE87-2931BAF8CF79}" presName="accentRepeatNode" presStyleLbl="solidFgAcc1" presStyleIdx="0" presStyleCnt="5"/>
      <dgm:spPr/>
    </dgm:pt>
    <dgm:pt modelId="{29313601-7EC9-418A-BBBD-DA440F0BFB94}" type="pres">
      <dgm:prSet presAssocID="{8F9E1ABF-40F0-46AF-B30F-D378270BCA6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C940A9-9883-4D3F-BAB1-CD39181C5B74}" type="pres">
      <dgm:prSet presAssocID="{8F9E1ABF-40F0-46AF-B30F-D378270BCA60}" presName="accent_2" presStyleCnt="0"/>
      <dgm:spPr/>
    </dgm:pt>
    <dgm:pt modelId="{12078D49-5302-48B5-974E-766815D30AEA}" type="pres">
      <dgm:prSet presAssocID="{8F9E1ABF-40F0-46AF-B30F-D378270BCA60}" presName="accentRepeatNode" presStyleLbl="solidFgAcc1" presStyleIdx="1" presStyleCnt="5"/>
      <dgm:spPr/>
    </dgm:pt>
    <dgm:pt modelId="{7C908BF5-9E5B-47AC-927E-A0E76674735F}" type="pres">
      <dgm:prSet presAssocID="{DB90662B-B7A3-47F1-8B11-0ADB0AE985D9}" presName="text_3" presStyleLbl="node1" presStyleIdx="2" presStyleCnt="5">
        <dgm:presLayoutVars>
          <dgm:bulletEnabled val="1"/>
        </dgm:presLayoutVars>
      </dgm:prSet>
      <dgm:spPr/>
    </dgm:pt>
    <dgm:pt modelId="{0ABB2446-C120-43F6-A754-890759551985}" type="pres">
      <dgm:prSet presAssocID="{DB90662B-B7A3-47F1-8B11-0ADB0AE985D9}" presName="accent_3" presStyleCnt="0"/>
      <dgm:spPr/>
    </dgm:pt>
    <dgm:pt modelId="{F2C521AB-E5A1-4CA3-9CEF-93B1F8523C72}" type="pres">
      <dgm:prSet presAssocID="{DB90662B-B7A3-47F1-8B11-0ADB0AE985D9}" presName="accentRepeatNode" presStyleLbl="solidFgAcc1" presStyleIdx="2" presStyleCnt="5"/>
      <dgm:spPr/>
    </dgm:pt>
    <dgm:pt modelId="{E5A200FF-39BE-4774-9E2B-C4173AB09A6B}" type="pres">
      <dgm:prSet presAssocID="{B365DB81-B21C-4D57-B8FC-9755E89BC4AF}" presName="text_4" presStyleLbl="node1" presStyleIdx="3" presStyleCnt="5">
        <dgm:presLayoutVars>
          <dgm:bulletEnabled val="1"/>
        </dgm:presLayoutVars>
      </dgm:prSet>
      <dgm:spPr/>
    </dgm:pt>
    <dgm:pt modelId="{193D08FE-59A5-41AB-ADE3-EA09D1077BD4}" type="pres">
      <dgm:prSet presAssocID="{B365DB81-B21C-4D57-B8FC-9755E89BC4AF}" presName="accent_4" presStyleCnt="0"/>
      <dgm:spPr/>
    </dgm:pt>
    <dgm:pt modelId="{0B1B05BD-B3D3-48F9-A7CA-5FC40E4FE917}" type="pres">
      <dgm:prSet presAssocID="{B365DB81-B21C-4D57-B8FC-9755E89BC4AF}" presName="accentRepeatNode" presStyleLbl="solidFgAcc1" presStyleIdx="3" presStyleCnt="5"/>
      <dgm:spPr/>
    </dgm:pt>
    <dgm:pt modelId="{3FC9D7D7-59C9-4D12-A886-C5A61256FAA8}" type="pres">
      <dgm:prSet presAssocID="{1DC5DD8A-4CC1-4D14-826C-C44663CF7267}" presName="text_5" presStyleLbl="node1" presStyleIdx="4" presStyleCnt="5">
        <dgm:presLayoutVars>
          <dgm:bulletEnabled val="1"/>
        </dgm:presLayoutVars>
      </dgm:prSet>
      <dgm:spPr/>
    </dgm:pt>
    <dgm:pt modelId="{53CF88EF-82DA-4177-92E3-0393BF9C42F6}" type="pres">
      <dgm:prSet presAssocID="{1DC5DD8A-4CC1-4D14-826C-C44663CF7267}" presName="accent_5" presStyleCnt="0"/>
      <dgm:spPr/>
    </dgm:pt>
    <dgm:pt modelId="{77ACBAA7-C797-44CF-8DD3-CF8813B53251}" type="pres">
      <dgm:prSet presAssocID="{1DC5DD8A-4CC1-4D14-826C-C44663CF7267}" presName="accentRepeatNode" presStyleLbl="solidFgAcc1" presStyleIdx="4" presStyleCnt="5"/>
      <dgm:spPr/>
    </dgm:pt>
  </dgm:ptLst>
  <dgm:cxnLst>
    <dgm:cxn modelId="{AEAFD8DE-B97F-49BE-AA62-84E051699292}" type="presOf" srcId="{8F9E1ABF-40F0-46AF-B30F-D378270BCA60}" destId="{29313601-7EC9-418A-BBBD-DA440F0BFB94}" srcOrd="0" destOrd="0" presId="urn:microsoft.com/office/officeart/2008/layout/VerticalCurvedList"/>
    <dgm:cxn modelId="{808C48B6-9E58-469C-9E97-899E2A354D81}" type="presOf" srcId="{3749B953-E11F-485E-A7C3-39D711314B9F}" destId="{7CB3DD3D-AD84-4CCA-A266-F904D246B592}" srcOrd="0" destOrd="0" presId="urn:microsoft.com/office/officeart/2008/layout/VerticalCurvedList"/>
    <dgm:cxn modelId="{112B476F-9544-477B-9267-0DFFFAA4DD6F}" type="presOf" srcId="{1DC5DD8A-4CC1-4D14-826C-C44663CF7267}" destId="{3FC9D7D7-59C9-4D12-A886-C5A61256FAA8}" srcOrd="0" destOrd="0" presId="urn:microsoft.com/office/officeart/2008/layout/VerticalCurvedList"/>
    <dgm:cxn modelId="{D91A9E6E-510C-4A27-B86A-A249F070C5B2}" type="presOf" srcId="{B365DB81-B21C-4D57-B8FC-9755E89BC4AF}" destId="{E5A200FF-39BE-4774-9E2B-C4173AB09A6B}" srcOrd="0" destOrd="0" presId="urn:microsoft.com/office/officeart/2008/layout/VerticalCurvedList"/>
    <dgm:cxn modelId="{1F31ECEA-D170-42E8-9A38-5BCD4FA87D7C}" srcId="{068A5189-0E03-4477-8550-4F56A6CD8D67}" destId="{8F9E1ABF-40F0-46AF-B30F-D378270BCA60}" srcOrd="1" destOrd="0" parTransId="{707C1C8C-3069-4B44-B7DC-FB7C8DD3288B}" sibTransId="{D74CDC7A-08F3-4DF7-9B9D-C3962D21B0A4}"/>
    <dgm:cxn modelId="{7D9B0B72-CA80-4F64-B01D-62B385579504}" type="presOf" srcId="{068A5189-0E03-4477-8550-4F56A6CD8D67}" destId="{F55F8AFE-A277-431B-841D-217795BB0FA1}" srcOrd="0" destOrd="0" presId="urn:microsoft.com/office/officeart/2008/layout/VerticalCurvedList"/>
    <dgm:cxn modelId="{E24E4AF2-12E8-460E-9802-AB71344F5F99}" srcId="{068A5189-0E03-4477-8550-4F56A6CD8D67}" destId="{1DC5DD8A-4CC1-4D14-826C-C44663CF7267}" srcOrd="4" destOrd="0" parTransId="{650BC509-4507-463D-96AB-0611011AF24F}" sibTransId="{231B46F7-6553-4ABF-876F-589D9C7F82D7}"/>
    <dgm:cxn modelId="{4C9DCBC7-3CAD-4298-8B28-E88EF3DEB808}" srcId="{068A5189-0E03-4477-8550-4F56A6CD8D67}" destId="{5023C9FC-0D02-4F34-BE87-2931BAF8CF79}" srcOrd="0" destOrd="0" parTransId="{FBC3140E-D6D9-4F4A-B198-9FF4E2C39967}" sibTransId="{3749B953-E11F-485E-A7C3-39D711314B9F}"/>
    <dgm:cxn modelId="{8B7E4CBB-46E5-4F30-806E-3BEE0612E12E}" type="presOf" srcId="{DB90662B-B7A3-47F1-8B11-0ADB0AE985D9}" destId="{7C908BF5-9E5B-47AC-927E-A0E76674735F}" srcOrd="0" destOrd="0" presId="urn:microsoft.com/office/officeart/2008/layout/VerticalCurvedList"/>
    <dgm:cxn modelId="{4B7B63D2-4BE0-4F53-A821-C5D28343FEA1}" srcId="{068A5189-0E03-4477-8550-4F56A6CD8D67}" destId="{DB90662B-B7A3-47F1-8B11-0ADB0AE985D9}" srcOrd="2" destOrd="0" parTransId="{97742C71-5384-40DF-B2F5-D23FEFC4F184}" sibTransId="{5D88CA42-C37D-44BB-800F-1034EF0AAC65}"/>
    <dgm:cxn modelId="{0DCF733C-22BA-4952-A6C3-865F21709817}" type="presOf" srcId="{5023C9FC-0D02-4F34-BE87-2931BAF8CF79}" destId="{F1FE1A55-94AF-462B-9625-1A321228B6FC}" srcOrd="0" destOrd="0" presId="urn:microsoft.com/office/officeart/2008/layout/VerticalCurvedList"/>
    <dgm:cxn modelId="{9D39DCAF-4B51-43BB-B36E-E56935A4F9B6}" srcId="{068A5189-0E03-4477-8550-4F56A6CD8D67}" destId="{B365DB81-B21C-4D57-B8FC-9755E89BC4AF}" srcOrd="3" destOrd="0" parTransId="{FA86DC1D-EDB2-4027-A471-B6F33540E9FC}" sibTransId="{92F7D9F5-67E0-4789-B849-C11F612D757C}"/>
    <dgm:cxn modelId="{E1B43C90-C6D0-4806-ABB7-690682D638B6}" type="presParOf" srcId="{F55F8AFE-A277-431B-841D-217795BB0FA1}" destId="{C3D0FC63-0788-4C7E-9CA2-24592D5CE0BF}" srcOrd="0" destOrd="0" presId="urn:microsoft.com/office/officeart/2008/layout/VerticalCurvedList"/>
    <dgm:cxn modelId="{63B30F64-87DA-41BE-81E6-9A9C0EAF2FEE}" type="presParOf" srcId="{C3D0FC63-0788-4C7E-9CA2-24592D5CE0BF}" destId="{37E4611C-7684-474E-9885-E9B1DF389AD8}" srcOrd="0" destOrd="0" presId="urn:microsoft.com/office/officeart/2008/layout/VerticalCurvedList"/>
    <dgm:cxn modelId="{892797F3-EFB9-4792-969B-53EF6554F824}" type="presParOf" srcId="{37E4611C-7684-474E-9885-E9B1DF389AD8}" destId="{D3353101-AC91-4B26-9397-44B8D2A8A36A}" srcOrd="0" destOrd="0" presId="urn:microsoft.com/office/officeart/2008/layout/VerticalCurvedList"/>
    <dgm:cxn modelId="{49D0A97E-F4E1-48FF-AF27-6F585A4860A9}" type="presParOf" srcId="{37E4611C-7684-474E-9885-E9B1DF389AD8}" destId="{7CB3DD3D-AD84-4CCA-A266-F904D246B592}" srcOrd="1" destOrd="0" presId="urn:microsoft.com/office/officeart/2008/layout/VerticalCurvedList"/>
    <dgm:cxn modelId="{ED1CCC5A-1081-417E-83B0-44122BF03892}" type="presParOf" srcId="{37E4611C-7684-474E-9885-E9B1DF389AD8}" destId="{39164323-EA59-4B73-ABF3-FEC387190853}" srcOrd="2" destOrd="0" presId="urn:microsoft.com/office/officeart/2008/layout/VerticalCurvedList"/>
    <dgm:cxn modelId="{D86C7638-B571-4D40-8AA9-71C61D30A68C}" type="presParOf" srcId="{37E4611C-7684-474E-9885-E9B1DF389AD8}" destId="{682C9B19-A7C5-4AA6-B98C-8068139925A0}" srcOrd="3" destOrd="0" presId="urn:microsoft.com/office/officeart/2008/layout/VerticalCurvedList"/>
    <dgm:cxn modelId="{7E729501-724A-4EEF-9E7C-B7A729488849}" type="presParOf" srcId="{C3D0FC63-0788-4C7E-9CA2-24592D5CE0BF}" destId="{F1FE1A55-94AF-462B-9625-1A321228B6FC}" srcOrd="1" destOrd="0" presId="urn:microsoft.com/office/officeart/2008/layout/VerticalCurvedList"/>
    <dgm:cxn modelId="{D9159F57-42F9-4FD9-A311-9CF2767B06BD}" type="presParOf" srcId="{C3D0FC63-0788-4C7E-9CA2-24592D5CE0BF}" destId="{53A4F53A-2C78-48CE-ACE3-A780E2C78A91}" srcOrd="2" destOrd="0" presId="urn:microsoft.com/office/officeart/2008/layout/VerticalCurvedList"/>
    <dgm:cxn modelId="{5D1BBEBB-DA6D-45A6-9D7F-F90E03175AF3}" type="presParOf" srcId="{53A4F53A-2C78-48CE-ACE3-A780E2C78A91}" destId="{F1FE923D-A9A1-41D4-B4C8-1D9CAF2592CE}" srcOrd="0" destOrd="0" presId="urn:microsoft.com/office/officeart/2008/layout/VerticalCurvedList"/>
    <dgm:cxn modelId="{3B09744E-5ECC-473E-AB1C-9AE881DCEC16}" type="presParOf" srcId="{C3D0FC63-0788-4C7E-9CA2-24592D5CE0BF}" destId="{29313601-7EC9-418A-BBBD-DA440F0BFB94}" srcOrd="3" destOrd="0" presId="urn:microsoft.com/office/officeart/2008/layout/VerticalCurvedList"/>
    <dgm:cxn modelId="{4221702A-6569-443E-88BD-53902AFE2E0C}" type="presParOf" srcId="{C3D0FC63-0788-4C7E-9CA2-24592D5CE0BF}" destId="{B9C940A9-9883-4D3F-BAB1-CD39181C5B74}" srcOrd="4" destOrd="0" presId="urn:microsoft.com/office/officeart/2008/layout/VerticalCurvedList"/>
    <dgm:cxn modelId="{1BAFB67C-A5E0-4FBB-BBFB-2B58F714FF7C}" type="presParOf" srcId="{B9C940A9-9883-4D3F-BAB1-CD39181C5B74}" destId="{12078D49-5302-48B5-974E-766815D30AEA}" srcOrd="0" destOrd="0" presId="urn:microsoft.com/office/officeart/2008/layout/VerticalCurvedList"/>
    <dgm:cxn modelId="{C88632F7-7360-4842-B113-42503D2626DC}" type="presParOf" srcId="{C3D0FC63-0788-4C7E-9CA2-24592D5CE0BF}" destId="{7C908BF5-9E5B-47AC-927E-A0E76674735F}" srcOrd="5" destOrd="0" presId="urn:microsoft.com/office/officeart/2008/layout/VerticalCurvedList"/>
    <dgm:cxn modelId="{ACA7F35A-E7C6-4473-976A-DDB07607A6F7}" type="presParOf" srcId="{C3D0FC63-0788-4C7E-9CA2-24592D5CE0BF}" destId="{0ABB2446-C120-43F6-A754-890759551985}" srcOrd="6" destOrd="0" presId="urn:microsoft.com/office/officeart/2008/layout/VerticalCurvedList"/>
    <dgm:cxn modelId="{5CAAC786-A46E-4C04-80DA-F25375CCFCF2}" type="presParOf" srcId="{0ABB2446-C120-43F6-A754-890759551985}" destId="{F2C521AB-E5A1-4CA3-9CEF-93B1F8523C72}" srcOrd="0" destOrd="0" presId="urn:microsoft.com/office/officeart/2008/layout/VerticalCurvedList"/>
    <dgm:cxn modelId="{97B189B7-A356-4727-9349-AAC14D65D464}" type="presParOf" srcId="{C3D0FC63-0788-4C7E-9CA2-24592D5CE0BF}" destId="{E5A200FF-39BE-4774-9E2B-C4173AB09A6B}" srcOrd="7" destOrd="0" presId="urn:microsoft.com/office/officeart/2008/layout/VerticalCurvedList"/>
    <dgm:cxn modelId="{8358F29E-DCEC-4DF4-B883-672625231E46}" type="presParOf" srcId="{C3D0FC63-0788-4C7E-9CA2-24592D5CE0BF}" destId="{193D08FE-59A5-41AB-ADE3-EA09D1077BD4}" srcOrd="8" destOrd="0" presId="urn:microsoft.com/office/officeart/2008/layout/VerticalCurvedList"/>
    <dgm:cxn modelId="{20E880BB-2FEC-401F-B16A-21FCE86B11DA}" type="presParOf" srcId="{193D08FE-59A5-41AB-ADE3-EA09D1077BD4}" destId="{0B1B05BD-B3D3-48F9-A7CA-5FC40E4FE917}" srcOrd="0" destOrd="0" presId="urn:microsoft.com/office/officeart/2008/layout/VerticalCurvedList"/>
    <dgm:cxn modelId="{FC779CF0-9CCF-41DB-8458-609AFC642491}" type="presParOf" srcId="{C3D0FC63-0788-4C7E-9CA2-24592D5CE0BF}" destId="{3FC9D7D7-59C9-4D12-A886-C5A61256FAA8}" srcOrd="9" destOrd="0" presId="urn:microsoft.com/office/officeart/2008/layout/VerticalCurvedList"/>
    <dgm:cxn modelId="{2F1568C4-F743-4659-BCA4-C8DB3969E01E}" type="presParOf" srcId="{C3D0FC63-0788-4C7E-9CA2-24592D5CE0BF}" destId="{53CF88EF-82DA-4177-92E3-0393BF9C42F6}" srcOrd="10" destOrd="0" presId="urn:microsoft.com/office/officeart/2008/layout/VerticalCurvedList"/>
    <dgm:cxn modelId="{BDC52038-A290-4536-B950-B1979EF74C67}" type="presParOf" srcId="{53CF88EF-82DA-4177-92E3-0393BF9C42F6}" destId="{77ACBAA7-C797-44CF-8DD3-CF8813B532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645DA2-92F9-4B44-B953-A4FFF305C7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FD8397-D206-4E52-960C-D3113C8A9E7D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Be sure to announce the idea in your writing as it arises…</a:t>
          </a:r>
          <a:endParaRPr lang="en-US" dirty="0"/>
        </a:p>
      </dgm:t>
    </dgm:pt>
    <dgm:pt modelId="{6033DE42-326D-4DC2-9D65-4A5C6AE4CF4C}" type="parTrans" cxnId="{7DF7BA0D-6967-47FC-ACF3-801E1FFC3BB3}">
      <dgm:prSet/>
      <dgm:spPr/>
      <dgm:t>
        <a:bodyPr/>
        <a:lstStyle/>
        <a:p>
          <a:endParaRPr lang="en-US"/>
        </a:p>
      </dgm:t>
    </dgm:pt>
    <dgm:pt modelId="{79106C98-06F2-4F35-8B3A-C523AC695456}" type="sibTrans" cxnId="{7DF7BA0D-6967-47FC-ACF3-801E1FFC3BB3}">
      <dgm:prSet/>
      <dgm:spPr/>
      <dgm:t>
        <a:bodyPr/>
        <a:lstStyle/>
        <a:p>
          <a:endParaRPr lang="en-US"/>
        </a:p>
      </dgm:t>
    </dgm:pt>
    <dgm:pt modelId="{E5060230-B7F0-4E52-995C-6C546D4A934D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“George Orwell surmised that….” </a:t>
          </a:r>
          <a:endParaRPr lang="en-US" dirty="0"/>
        </a:p>
      </dgm:t>
    </dgm:pt>
    <dgm:pt modelId="{57BF5A0F-F110-4DE7-85BE-A25B658DFA26}" type="parTrans" cxnId="{2218A3F7-6BCE-45F4-BD52-4ABC6552B715}">
      <dgm:prSet/>
      <dgm:spPr/>
      <dgm:t>
        <a:bodyPr/>
        <a:lstStyle/>
        <a:p>
          <a:endParaRPr lang="en-US"/>
        </a:p>
      </dgm:t>
    </dgm:pt>
    <dgm:pt modelId="{03688D56-EB9D-4A6A-8139-A5226C2F4D32}" type="sibTrans" cxnId="{2218A3F7-6BCE-45F4-BD52-4ABC6552B715}">
      <dgm:prSet/>
      <dgm:spPr/>
      <dgm:t>
        <a:bodyPr/>
        <a:lstStyle/>
        <a:p>
          <a:endParaRPr lang="en-US"/>
        </a:p>
      </dgm:t>
    </dgm:pt>
    <dgm:pt modelId="{28F9794D-46B1-4E7B-AC31-CDC9FC050F1E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“Huxley believed…”</a:t>
          </a:r>
          <a:endParaRPr lang="en-US" dirty="0"/>
        </a:p>
      </dgm:t>
    </dgm:pt>
    <dgm:pt modelId="{DCF75D05-9CDA-4175-8067-96B82C82507E}" type="parTrans" cxnId="{0318B41F-5FE1-4E19-9C95-30B89F9E51E2}">
      <dgm:prSet/>
      <dgm:spPr/>
      <dgm:t>
        <a:bodyPr/>
        <a:lstStyle/>
        <a:p>
          <a:endParaRPr lang="en-US"/>
        </a:p>
      </dgm:t>
    </dgm:pt>
    <dgm:pt modelId="{290617FD-0560-41D8-B815-79623316654C}" type="sibTrans" cxnId="{0318B41F-5FE1-4E19-9C95-30B89F9E51E2}">
      <dgm:prSet/>
      <dgm:spPr/>
      <dgm:t>
        <a:bodyPr/>
        <a:lstStyle/>
        <a:p>
          <a:endParaRPr lang="en-US"/>
        </a:p>
      </dgm:t>
    </dgm:pt>
    <dgm:pt modelId="{13B6807D-8615-4A9F-964F-08818C558E7C}" type="pres">
      <dgm:prSet presAssocID="{E2645DA2-92F9-4B44-B953-A4FFF305C7B0}" presName="Name0" presStyleCnt="0">
        <dgm:presLayoutVars>
          <dgm:chMax val="7"/>
          <dgm:chPref val="7"/>
          <dgm:dir/>
        </dgm:presLayoutVars>
      </dgm:prSet>
      <dgm:spPr/>
    </dgm:pt>
    <dgm:pt modelId="{EE6126DC-C987-47CE-B44F-9B9770BBD09C}" type="pres">
      <dgm:prSet presAssocID="{E2645DA2-92F9-4B44-B953-A4FFF305C7B0}" presName="Name1" presStyleCnt="0"/>
      <dgm:spPr/>
    </dgm:pt>
    <dgm:pt modelId="{CBCF04F4-6858-42D2-8325-313A0555E07C}" type="pres">
      <dgm:prSet presAssocID="{E2645DA2-92F9-4B44-B953-A4FFF305C7B0}" presName="cycle" presStyleCnt="0"/>
      <dgm:spPr/>
    </dgm:pt>
    <dgm:pt modelId="{D1EC785D-E919-4C65-897F-5B97EEFFF4DE}" type="pres">
      <dgm:prSet presAssocID="{E2645DA2-92F9-4B44-B953-A4FFF305C7B0}" presName="srcNode" presStyleLbl="node1" presStyleIdx="0" presStyleCnt="3"/>
      <dgm:spPr/>
    </dgm:pt>
    <dgm:pt modelId="{C917B491-6F27-4AB9-8A34-301D61138B77}" type="pres">
      <dgm:prSet presAssocID="{E2645DA2-92F9-4B44-B953-A4FFF305C7B0}" presName="conn" presStyleLbl="parChTrans1D2" presStyleIdx="0" presStyleCnt="1"/>
      <dgm:spPr/>
    </dgm:pt>
    <dgm:pt modelId="{C3F7AA13-58D4-4082-87FD-0B56330AB04E}" type="pres">
      <dgm:prSet presAssocID="{E2645DA2-92F9-4B44-B953-A4FFF305C7B0}" presName="extraNode" presStyleLbl="node1" presStyleIdx="0" presStyleCnt="3"/>
      <dgm:spPr/>
    </dgm:pt>
    <dgm:pt modelId="{E0263EA1-72E5-4CD4-A77C-2271CA75F356}" type="pres">
      <dgm:prSet presAssocID="{E2645DA2-92F9-4B44-B953-A4FFF305C7B0}" presName="dstNode" presStyleLbl="node1" presStyleIdx="0" presStyleCnt="3"/>
      <dgm:spPr/>
    </dgm:pt>
    <dgm:pt modelId="{5D3DAC30-DB89-4B79-8270-6DC5664B618F}" type="pres">
      <dgm:prSet presAssocID="{96FD8397-D206-4E52-960C-D3113C8A9E7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F50C-49A4-457C-856B-AA6B92DDDD60}" type="pres">
      <dgm:prSet presAssocID="{96FD8397-D206-4E52-960C-D3113C8A9E7D}" presName="accent_1" presStyleCnt="0"/>
      <dgm:spPr/>
    </dgm:pt>
    <dgm:pt modelId="{C9E5F786-7B65-4623-8289-002C77F2903D}" type="pres">
      <dgm:prSet presAssocID="{96FD8397-D206-4E52-960C-D3113C8A9E7D}" presName="accentRepeatNode" presStyleLbl="solidFgAcc1" presStyleIdx="0" presStyleCnt="3"/>
      <dgm:spPr/>
    </dgm:pt>
    <dgm:pt modelId="{943A98F6-F6F9-4B9F-B477-AC919730FF63}" type="pres">
      <dgm:prSet presAssocID="{E5060230-B7F0-4E52-995C-6C546D4A934D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11C5FA-76BA-4940-BE94-D7075A85E491}" type="pres">
      <dgm:prSet presAssocID="{E5060230-B7F0-4E52-995C-6C546D4A934D}" presName="accent_2" presStyleCnt="0"/>
      <dgm:spPr/>
    </dgm:pt>
    <dgm:pt modelId="{2B56AB9C-92FE-4ED5-B7DD-1920D25D5837}" type="pres">
      <dgm:prSet presAssocID="{E5060230-B7F0-4E52-995C-6C546D4A934D}" presName="accentRepeatNode" presStyleLbl="solidFgAcc1" presStyleIdx="1" presStyleCnt="3"/>
      <dgm:spPr/>
    </dgm:pt>
    <dgm:pt modelId="{2C3CFB9B-A8FE-4521-88B2-EE166BCFF045}" type="pres">
      <dgm:prSet presAssocID="{28F9794D-46B1-4E7B-AC31-CDC9FC050F1E}" presName="text_3" presStyleLbl="node1" presStyleIdx="2" presStyleCnt="3">
        <dgm:presLayoutVars>
          <dgm:bulletEnabled val="1"/>
        </dgm:presLayoutVars>
      </dgm:prSet>
      <dgm:spPr/>
    </dgm:pt>
    <dgm:pt modelId="{6E0930BA-BCEE-49DF-8933-C3C67BF6CD63}" type="pres">
      <dgm:prSet presAssocID="{28F9794D-46B1-4E7B-AC31-CDC9FC050F1E}" presName="accent_3" presStyleCnt="0"/>
      <dgm:spPr/>
    </dgm:pt>
    <dgm:pt modelId="{C4FA8240-A679-4B13-9D26-70E3F8FAB35C}" type="pres">
      <dgm:prSet presAssocID="{28F9794D-46B1-4E7B-AC31-CDC9FC050F1E}" presName="accentRepeatNode" presStyleLbl="solidFgAcc1" presStyleIdx="2" presStyleCnt="3"/>
      <dgm:spPr/>
    </dgm:pt>
  </dgm:ptLst>
  <dgm:cxnLst>
    <dgm:cxn modelId="{0318B41F-5FE1-4E19-9C95-30B89F9E51E2}" srcId="{E2645DA2-92F9-4B44-B953-A4FFF305C7B0}" destId="{28F9794D-46B1-4E7B-AC31-CDC9FC050F1E}" srcOrd="2" destOrd="0" parTransId="{DCF75D05-9CDA-4175-8067-96B82C82507E}" sibTransId="{290617FD-0560-41D8-B815-79623316654C}"/>
    <dgm:cxn modelId="{2218A3F7-6BCE-45F4-BD52-4ABC6552B715}" srcId="{E2645DA2-92F9-4B44-B953-A4FFF305C7B0}" destId="{E5060230-B7F0-4E52-995C-6C546D4A934D}" srcOrd="1" destOrd="0" parTransId="{57BF5A0F-F110-4DE7-85BE-A25B658DFA26}" sibTransId="{03688D56-EB9D-4A6A-8139-A5226C2F4D32}"/>
    <dgm:cxn modelId="{706E1E5F-AD28-4D36-A1A7-B07D719D3211}" type="presOf" srcId="{96FD8397-D206-4E52-960C-D3113C8A9E7D}" destId="{5D3DAC30-DB89-4B79-8270-6DC5664B618F}" srcOrd="0" destOrd="0" presId="urn:microsoft.com/office/officeart/2008/layout/VerticalCurvedList"/>
    <dgm:cxn modelId="{7DF7BA0D-6967-47FC-ACF3-801E1FFC3BB3}" srcId="{E2645DA2-92F9-4B44-B953-A4FFF305C7B0}" destId="{96FD8397-D206-4E52-960C-D3113C8A9E7D}" srcOrd="0" destOrd="0" parTransId="{6033DE42-326D-4DC2-9D65-4A5C6AE4CF4C}" sibTransId="{79106C98-06F2-4F35-8B3A-C523AC695456}"/>
    <dgm:cxn modelId="{B3B5992E-DC4A-4A3F-8979-534560191CB6}" type="presOf" srcId="{28F9794D-46B1-4E7B-AC31-CDC9FC050F1E}" destId="{2C3CFB9B-A8FE-4521-88B2-EE166BCFF045}" srcOrd="0" destOrd="0" presId="urn:microsoft.com/office/officeart/2008/layout/VerticalCurvedList"/>
    <dgm:cxn modelId="{6F803A31-A9DC-4393-B473-9CF20A34381F}" type="presOf" srcId="{79106C98-06F2-4F35-8B3A-C523AC695456}" destId="{C917B491-6F27-4AB9-8A34-301D61138B77}" srcOrd="0" destOrd="0" presId="urn:microsoft.com/office/officeart/2008/layout/VerticalCurvedList"/>
    <dgm:cxn modelId="{840D595E-ACE0-4551-AF10-D821580D7A59}" type="presOf" srcId="{E5060230-B7F0-4E52-995C-6C546D4A934D}" destId="{943A98F6-F6F9-4B9F-B477-AC919730FF63}" srcOrd="0" destOrd="0" presId="urn:microsoft.com/office/officeart/2008/layout/VerticalCurvedList"/>
    <dgm:cxn modelId="{818A06E5-93A8-46E5-B3CD-1820363954E4}" type="presOf" srcId="{E2645DA2-92F9-4B44-B953-A4FFF305C7B0}" destId="{13B6807D-8615-4A9F-964F-08818C558E7C}" srcOrd="0" destOrd="0" presId="urn:microsoft.com/office/officeart/2008/layout/VerticalCurvedList"/>
    <dgm:cxn modelId="{2DFB789F-74A8-4910-8643-C9D5EDE7945E}" type="presParOf" srcId="{13B6807D-8615-4A9F-964F-08818C558E7C}" destId="{EE6126DC-C987-47CE-B44F-9B9770BBD09C}" srcOrd="0" destOrd="0" presId="urn:microsoft.com/office/officeart/2008/layout/VerticalCurvedList"/>
    <dgm:cxn modelId="{1BEF6112-01C9-4138-BEFA-FD834F46A000}" type="presParOf" srcId="{EE6126DC-C987-47CE-B44F-9B9770BBD09C}" destId="{CBCF04F4-6858-42D2-8325-313A0555E07C}" srcOrd="0" destOrd="0" presId="urn:microsoft.com/office/officeart/2008/layout/VerticalCurvedList"/>
    <dgm:cxn modelId="{8AEC1A6C-F6EB-4EBF-8F3C-E75F5A579E11}" type="presParOf" srcId="{CBCF04F4-6858-42D2-8325-313A0555E07C}" destId="{D1EC785D-E919-4C65-897F-5B97EEFFF4DE}" srcOrd="0" destOrd="0" presId="urn:microsoft.com/office/officeart/2008/layout/VerticalCurvedList"/>
    <dgm:cxn modelId="{D960FEC6-E4E8-43ED-AB82-D0049DCC06F8}" type="presParOf" srcId="{CBCF04F4-6858-42D2-8325-313A0555E07C}" destId="{C917B491-6F27-4AB9-8A34-301D61138B77}" srcOrd="1" destOrd="0" presId="urn:microsoft.com/office/officeart/2008/layout/VerticalCurvedList"/>
    <dgm:cxn modelId="{56D0627F-1B61-40B7-B42C-10E6A7BADEBA}" type="presParOf" srcId="{CBCF04F4-6858-42D2-8325-313A0555E07C}" destId="{C3F7AA13-58D4-4082-87FD-0B56330AB04E}" srcOrd="2" destOrd="0" presId="urn:microsoft.com/office/officeart/2008/layout/VerticalCurvedList"/>
    <dgm:cxn modelId="{EC835FF2-718E-436F-A23C-6446FB788D84}" type="presParOf" srcId="{CBCF04F4-6858-42D2-8325-313A0555E07C}" destId="{E0263EA1-72E5-4CD4-A77C-2271CA75F356}" srcOrd="3" destOrd="0" presId="urn:microsoft.com/office/officeart/2008/layout/VerticalCurvedList"/>
    <dgm:cxn modelId="{B82D3802-C945-4DB3-B1F1-57D19814CB01}" type="presParOf" srcId="{EE6126DC-C987-47CE-B44F-9B9770BBD09C}" destId="{5D3DAC30-DB89-4B79-8270-6DC5664B618F}" srcOrd="1" destOrd="0" presId="urn:microsoft.com/office/officeart/2008/layout/VerticalCurvedList"/>
    <dgm:cxn modelId="{583D9E84-4915-4D52-9CA8-85D4850A1823}" type="presParOf" srcId="{EE6126DC-C987-47CE-B44F-9B9770BBD09C}" destId="{10C0F50C-49A4-457C-856B-AA6B92DDDD60}" srcOrd="2" destOrd="0" presId="urn:microsoft.com/office/officeart/2008/layout/VerticalCurvedList"/>
    <dgm:cxn modelId="{CC32D78B-C6B3-4503-860A-13F293B8F37F}" type="presParOf" srcId="{10C0F50C-49A4-457C-856B-AA6B92DDDD60}" destId="{C9E5F786-7B65-4623-8289-002C77F2903D}" srcOrd="0" destOrd="0" presId="urn:microsoft.com/office/officeart/2008/layout/VerticalCurvedList"/>
    <dgm:cxn modelId="{E6B6FB10-0675-42ED-AF82-5AFD5405978E}" type="presParOf" srcId="{EE6126DC-C987-47CE-B44F-9B9770BBD09C}" destId="{943A98F6-F6F9-4B9F-B477-AC919730FF63}" srcOrd="3" destOrd="0" presId="urn:microsoft.com/office/officeart/2008/layout/VerticalCurvedList"/>
    <dgm:cxn modelId="{C408E361-284A-4D52-A423-D58244B843E9}" type="presParOf" srcId="{EE6126DC-C987-47CE-B44F-9B9770BBD09C}" destId="{8411C5FA-76BA-4940-BE94-D7075A85E491}" srcOrd="4" destOrd="0" presId="urn:microsoft.com/office/officeart/2008/layout/VerticalCurvedList"/>
    <dgm:cxn modelId="{9EC648FC-51E4-4601-8851-F2246C177BB3}" type="presParOf" srcId="{8411C5FA-76BA-4940-BE94-D7075A85E491}" destId="{2B56AB9C-92FE-4ED5-B7DD-1920D25D5837}" srcOrd="0" destOrd="0" presId="urn:microsoft.com/office/officeart/2008/layout/VerticalCurvedList"/>
    <dgm:cxn modelId="{16EE3250-F263-4BE4-A886-12E5DF68ECE3}" type="presParOf" srcId="{EE6126DC-C987-47CE-B44F-9B9770BBD09C}" destId="{2C3CFB9B-A8FE-4521-88B2-EE166BCFF045}" srcOrd="5" destOrd="0" presId="urn:microsoft.com/office/officeart/2008/layout/VerticalCurvedList"/>
    <dgm:cxn modelId="{33CF0A57-8945-47B0-96DD-DA7147ECF745}" type="presParOf" srcId="{EE6126DC-C987-47CE-B44F-9B9770BBD09C}" destId="{6E0930BA-BCEE-49DF-8933-C3C67BF6CD63}" srcOrd="6" destOrd="0" presId="urn:microsoft.com/office/officeart/2008/layout/VerticalCurvedList"/>
    <dgm:cxn modelId="{3360CA99-E1F4-45FE-9A58-0A244212EEAA}" type="presParOf" srcId="{6E0930BA-BCEE-49DF-8933-C3C67BF6CD63}" destId="{C4FA8240-A679-4B13-9D26-70E3F8FAB35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B6AE49-A09F-4AE0-B87F-4DCA6715D66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430CC-3510-449B-B890-BB7C6DA2D57E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Concise statements of another’s thoughts or ideas in your own words.</a:t>
          </a:r>
          <a:endParaRPr lang="en-US" dirty="0"/>
        </a:p>
      </dgm:t>
    </dgm:pt>
    <dgm:pt modelId="{531584F6-1206-47E5-B9C2-667B0F6E3651}" type="parTrans" cxnId="{0547630D-8E18-4DF5-86EB-E343BE82B0DC}">
      <dgm:prSet/>
      <dgm:spPr/>
      <dgm:t>
        <a:bodyPr/>
        <a:lstStyle/>
        <a:p>
          <a:endParaRPr lang="en-US"/>
        </a:p>
      </dgm:t>
    </dgm:pt>
    <dgm:pt modelId="{E20FEF79-D5AD-46CD-A462-9194E632EBD3}" type="sibTrans" cxnId="{0547630D-8E18-4DF5-86EB-E343BE82B0DC}">
      <dgm:prSet/>
      <dgm:spPr/>
      <dgm:t>
        <a:bodyPr/>
        <a:lstStyle/>
        <a:p>
          <a:endParaRPr lang="en-US"/>
        </a:p>
      </dgm:t>
    </dgm:pt>
    <dgm:pt modelId="{76531449-B17F-48D5-8883-5B34B5C115C1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Usually shorter than the original idea.</a:t>
          </a:r>
          <a:endParaRPr lang="en-US" dirty="0"/>
        </a:p>
      </dgm:t>
    </dgm:pt>
    <dgm:pt modelId="{5159402A-6BF2-4049-AD7C-2C2C0B2A7F8E}" type="parTrans" cxnId="{D390D0F2-AF95-494F-A84C-51CB65C5EBD0}">
      <dgm:prSet/>
      <dgm:spPr/>
      <dgm:t>
        <a:bodyPr/>
        <a:lstStyle/>
        <a:p>
          <a:endParaRPr lang="en-US"/>
        </a:p>
      </dgm:t>
    </dgm:pt>
    <dgm:pt modelId="{CD64F82B-E0A9-43AE-85D3-3A0955C6AA8C}" type="sibTrans" cxnId="{D390D0F2-AF95-494F-A84C-51CB65C5EBD0}">
      <dgm:prSet/>
      <dgm:spPr/>
      <dgm:t>
        <a:bodyPr/>
        <a:lstStyle/>
        <a:p>
          <a:endParaRPr lang="en-US"/>
        </a:p>
      </dgm:t>
    </dgm:pt>
    <dgm:pt modelId="{43299FE2-B5FA-4B03-8431-29A8A11905CB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Requires a citation, so keep track of which ideas belong to which authors!  </a:t>
          </a:r>
          <a:endParaRPr lang="en-US" dirty="0"/>
        </a:p>
      </dgm:t>
    </dgm:pt>
    <dgm:pt modelId="{D81192C1-AA89-4382-9BCE-A1A87D0AEC3E}" type="parTrans" cxnId="{CD6D7C70-BE1E-4E2D-9D9C-89D19C196210}">
      <dgm:prSet/>
      <dgm:spPr/>
      <dgm:t>
        <a:bodyPr/>
        <a:lstStyle/>
        <a:p>
          <a:endParaRPr lang="en-US"/>
        </a:p>
      </dgm:t>
    </dgm:pt>
    <dgm:pt modelId="{7440C4EC-4920-41DB-AF40-3D02DAA628F3}" type="sibTrans" cxnId="{CD6D7C70-BE1E-4E2D-9D9C-89D19C196210}">
      <dgm:prSet/>
      <dgm:spPr/>
      <dgm:t>
        <a:bodyPr/>
        <a:lstStyle/>
        <a:p>
          <a:endParaRPr lang="en-US"/>
        </a:p>
      </dgm:t>
    </dgm:pt>
    <dgm:pt modelId="{A7691BB3-EA9B-4128-88E9-EC96C3ECC362}" type="pres">
      <dgm:prSet presAssocID="{4EB6AE49-A09F-4AE0-B87F-4DCA6715D66D}" presName="Name0" presStyleCnt="0">
        <dgm:presLayoutVars>
          <dgm:chMax val="7"/>
          <dgm:chPref val="7"/>
          <dgm:dir/>
        </dgm:presLayoutVars>
      </dgm:prSet>
      <dgm:spPr/>
    </dgm:pt>
    <dgm:pt modelId="{56DBE580-21DD-4CA8-B1A9-E618A2C4DFC6}" type="pres">
      <dgm:prSet presAssocID="{4EB6AE49-A09F-4AE0-B87F-4DCA6715D66D}" presName="Name1" presStyleCnt="0"/>
      <dgm:spPr/>
    </dgm:pt>
    <dgm:pt modelId="{391A0BD4-5186-46C8-92D9-741CC83B0AE3}" type="pres">
      <dgm:prSet presAssocID="{4EB6AE49-A09F-4AE0-B87F-4DCA6715D66D}" presName="cycle" presStyleCnt="0"/>
      <dgm:spPr/>
    </dgm:pt>
    <dgm:pt modelId="{FEA2D690-140C-4200-A72A-62E2EA8B4542}" type="pres">
      <dgm:prSet presAssocID="{4EB6AE49-A09F-4AE0-B87F-4DCA6715D66D}" presName="srcNode" presStyleLbl="node1" presStyleIdx="0" presStyleCnt="3"/>
      <dgm:spPr/>
    </dgm:pt>
    <dgm:pt modelId="{5D084FAF-9271-447B-A79E-95F0896A8ABD}" type="pres">
      <dgm:prSet presAssocID="{4EB6AE49-A09F-4AE0-B87F-4DCA6715D66D}" presName="conn" presStyleLbl="parChTrans1D2" presStyleIdx="0" presStyleCnt="1"/>
      <dgm:spPr/>
    </dgm:pt>
    <dgm:pt modelId="{BBAEE008-143F-4940-AB09-E072E3191857}" type="pres">
      <dgm:prSet presAssocID="{4EB6AE49-A09F-4AE0-B87F-4DCA6715D66D}" presName="extraNode" presStyleLbl="node1" presStyleIdx="0" presStyleCnt="3"/>
      <dgm:spPr/>
    </dgm:pt>
    <dgm:pt modelId="{D046E8FF-29CA-4E1C-8EE1-A98EBDA8F814}" type="pres">
      <dgm:prSet presAssocID="{4EB6AE49-A09F-4AE0-B87F-4DCA6715D66D}" presName="dstNode" presStyleLbl="node1" presStyleIdx="0" presStyleCnt="3"/>
      <dgm:spPr/>
    </dgm:pt>
    <dgm:pt modelId="{02AF8827-E491-4DC2-87DB-64D3FAB1B151}" type="pres">
      <dgm:prSet presAssocID="{EDD430CC-3510-449B-B890-BB7C6DA2D57E}" presName="text_1" presStyleLbl="node1" presStyleIdx="0" presStyleCnt="3" custLinFactNeighborX="1093" custLinFactNeighborY="-1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FC1B3-1DB4-4701-AAD6-9C0080A8AA27}" type="pres">
      <dgm:prSet presAssocID="{EDD430CC-3510-449B-B890-BB7C6DA2D57E}" presName="accent_1" presStyleCnt="0"/>
      <dgm:spPr/>
    </dgm:pt>
    <dgm:pt modelId="{1D29F8AD-91A2-4094-9316-218B79C5F8DF}" type="pres">
      <dgm:prSet presAssocID="{EDD430CC-3510-449B-B890-BB7C6DA2D57E}" presName="accentRepeatNode" presStyleLbl="solidFgAcc1" presStyleIdx="0" presStyleCnt="3"/>
      <dgm:spPr/>
    </dgm:pt>
    <dgm:pt modelId="{B8EA8AFF-7738-47E1-A2A6-E6143E01E142}" type="pres">
      <dgm:prSet presAssocID="{76531449-B17F-48D5-8883-5B34B5C115C1}" presName="text_2" presStyleLbl="node1" presStyleIdx="1" presStyleCnt="3">
        <dgm:presLayoutVars>
          <dgm:bulletEnabled val="1"/>
        </dgm:presLayoutVars>
      </dgm:prSet>
      <dgm:spPr/>
    </dgm:pt>
    <dgm:pt modelId="{16FE55F9-DC5E-4555-9417-A2C76C7D1400}" type="pres">
      <dgm:prSet presAssocID="{76531449-B17F-48D5-8883-5B34B5C115C1}" presName="accent_2" presStyleCnt="0"/>
      <dgm:spPr/>
    </dgm:pt>
    <dgm:pt modelId="{9E50E8BE-6C80-49E7-9D80-4AA33DF1B88A}" type="pres">
      <dgm:prSet presAssocID="{76531449-B17F-48D5-8883-5B34B5C115C1}" presName="accentRepeatNode" presStyleLbl="solidFgAcc1" presStyleIdx="1" presStyleCnt="3"/>
      <dgm:spPr/>
    </dgm:pt>
    <dgm:pt modelId="{ABA25946-0411-4319-8D8B-20CEA76191A0}" type="pres">
      <dgm:prSet presAssocID="{43299FE2-B5FA-4B03-8431-29A8A11905C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132E-8B74-497A-86CE-CDF5F803D02F}" type="pres">
      <dgm:prSet presAssocID="{43299FE2-B5FA-4B03-8431-29A8A11905CB}" presName="accent_3" presStyleCnt="0"/>
      <dgm:spPr/>
    </dgm:pt>
    <dgm:pt modelId="{BE6F94F6-6205-4F51-9999-6D1039B28C49}" type="pres">
      <dgm:prSet presAssocID="{43299FE2-B5FA-4B03-8431-29A8A11905CB}" presName="accentRepeatNode" presStyleLbl="solidFgAcc1" presStyleIdx="2" presStyleCnt="3"/>
      <dgm:spPr/>
    </dgm:pt>
  </dgm:ptLst>
  <dgm:cxnLst>
    <dgm:cxn modelId="{D390D0F2-AF95-494F-A84C-51CB65C5EBD0}" srcId="{4EB6AE49-A09F-4AE0-B87F-4DCA6715D66D}" destId="{76531449-B17F-48D5-8883-5B34B5C115C1}" srcOrd="1" destOrd="0" parTransId="{5159402A-6BF2-4049-AD7C-2C2C0B2A7F8E}" sibTransId="{CD64F82B-E0A9-43AE-85D3-3A0955C6AA8C}"/>
    <dgm:cxn modelId="{7EE37932-E9E3-435D-8C3E-336BB3E412F9}" type="presOf" srcId="{76531449-B17F-48D5-8883-5B34B5C115C1}" destId="{B8EA8AFF-7738-47E1-A2A6-E6143E01E142}" srcOrd="0" destOrd="0" presId="urn:microsoft.com/office/officeart/2008/layout/VerticalCurvedList"/>
    <dgm:cxn modelId="{7DF3C98A-5F8E-44E0-A6B6-D342A176A05C}" type="presOf" srcId="{4EB6AE49-A09F-4AE0-B87F-4DCA6715D66D}" destId="{A7691BB3-EA9B-4128-88E9-EC96C3ECC362}" srcOrd="0" destOrd="0" presId="urn:microsoft.com/office/officeart/2008/layout/VerticalCurvedList"/>
    <dgm:cxn modelId="{56F24BE1-993A-4710-A7AA-1DF26D75C83B}" type="presOf" srcId="{43299FE2-B5FA-4B03-8431-29A8A11905CB}" destId="{ABA25946-0411-4319-8D8B-20CEA76191A0}" srcOrd="0" destOrd="0" presId="urn:microsoft.com/office/officeart/2008/layout/VerticalCurvedList"/>
    <dgm:cxn modelId="{A0404D9F-8612-4D15-AAEE-33E8D54762DE}" type="presOf" srcId="{EDD430CC-3510-449B-B890-BB7C6DA2D57E}" destId="{02AF8827-E491-4DC2-87DB-64D3FAB1B151}" srcOrd="0" destOrd="0" presId="urn:microsoft.com/office/officeart/2008/layout/VerticalCurvedList"/>
    <dgm:cxn modelId="{0547630D-8E18-4DF5-86EB-E343BE82B0DC}" srcId="{4EB6AE49-A09F-4AE0-B87F-4DCA6715D66D}" destId="{EDD430CC-3510-449B-B890-BB7C6DA2D57E}" srcOrd="0" destOrd="0" parTransId="{531584F6-1206-47E5-B9C2-667B0F6E3651}" sibTransId="{E20FEF79-D5AD-46CD-A462-9194E632EBD3}"/>
    <dgm:cxn modelId="{2084B2F1-683A-4188-AD5E-0E03BA8C8A70}" type="presOf" srcId="{E20FEF79-D5AD-46CD-A462-9194E632EBD3}" destId="{5D084FAF-9271-447B-A79E-95F0896A8ABD}" srcOrd="0" destOrd="0" presId="urn:microsoft.com/office/officeart/2008/layout/VerticalCurvedList"/>
    <dgm:cxn modelId="{CD6D7C70-BE1E-4E2D-9D9C-89D19C196210}" srcId="{4EB6AE49-A09F-4AE0-B87F-4DCA6715D66D}" destId="{43299FE2-B5FA-4B03-8431-29A8A11905CB}" srcOrd="2" destOrd="0" parTransId="{D81192C1-AA89-4382-9BCE-A1A87D0AEC3E}" sibTransId="{7440C4EC-4920-41DB-AF40-3D02DAA628F3}"/>
    <dgm:cxn modelId="{3DD428FA-1F08-49F0-8A84-592579CCF328}" type="presParOf" srcId="{A7691BB3-EA9B-4128-88E9-EC96C3ECC362}" destId="{56DBE580-21DD-4CA8-B1A9-E618A2C4DFC6}" srcOrd="0" destOrd="0" presId="urn:microsoft.com/office/officeart/2008/layout/VerticalCurvedList"/>
    <dgm:cxn modelId="{8588DA91-EED2-40E4-9EA9-44D67766CF42}" type="presParOf" srcId="{56DBE580-21DD-4CA8-B1A9-E618A2C4DFC6}" destId="{391A0BD4-5186-46C8-92D9-741CC83B0AE3}" srcOrd="0" destOrd="0" presId="urn:microsoft.com/office/officeart/2008/layout/VerticalCurvedList"/>
    <dgm:cxn modelId="{04A51A10-8F44-448E-8E21-0366316404E6}" type="presParOf" srcId="{391A0BD4-5186-46C8-92D9-741CC83B0AE3}" destId="{FEA2D690-140C-4200-A72A-62E2EA8B4542}" srcOrd="0" destOrd="0" presId="urn:microsoft.com/office/officeart/2008/layout/VerticalCurvedList"/>
    <dgm:cxn modelId="{1C3F0B1C-71A8-4A94-B262-D721D90401B7}" type="presParOf" srcId="{391A0BD4-5186-46C8-92D9-741CC83B0AE3}" destId="{5D084FAF-9271-447B-A79E-95F0896A8ABD}" srcOrd="1" destOrd="0" presId="urn:microsoft.com/office/officeart/2008/layout/VerticalCurvedList"/>
    <dgm:cxn modelId="{F297DCF0-AF3D-4E25-9FAB-AAC6D3392F5D}" type="presParOf" srcId="{391A0BD4-5186-46C8-92D9-741CC83B0AE3}" destId="{BBAEE008-143F-4940-AB09-E072E3191857}" srcOrd="2" destOrd="0" presId="urn:microsoft.com/office/officeart/2008/layout/VerticalCurvedList"/>
    <dgm:cxn modelId="{730F9346-5F9A-416F-A52A-1B4284C9E646}" type="presParOf" srcId="{391A0BD4-5186-46C8-92D9-741CC83B0AE3}" destId="{D046E8FF-29CA-4E1C-8EE1-A98EBDA8F814}" srcOrd="3" destOrd="0" presId="urn:microsoft.com/office/officeart/2008/layout/VerticalCurvedList"/>
    <dgm:cxn modelId="{FFA1BB95-3B9D-4572-AB5F-85DCFE1C1185}" type="presParOf" srcId="{56DBE580-21DD-4CA8-B1A9-E618A2C4DFC6}" destId="{02AF8827-E491-4DC2-87DB-64D3FAB1B151}" srcOrd="1" destOrd="0" presId="urn:microsoft.com/office/officeart/2008/layout/VerticalCurvedList"/>
    <dgm:cxn modelId="{8CD418F4-F2A9-4EBB-8FF2-7304CA8DBD8E}" type="presParOf" srcId="{56DBE580-21DD-4CA8-B1A9-E618A2C4DFC6}" destId="{5E8FC1B3-1DB4-4701-AAD6-9C0080A8AA27}" srcOrd="2" destOrd="0" presId="urn:microsoft.com/office/officeart/2008/layout/VerticalCurvedList"/>
    <dgm:cxn modelId="{3876E3E3-4860-4C8C-8788-D39613CD1C2F}" type="presParOf" srcId="{5E8FC1B3-1DB4-4701-AAD6-9C0080A8AA27}" destId="{1D29F8AD-91A2-4094-9316-218B79C5F8DF}" srcOrd="0" destOrd="0" presId="urn:microsoft.com/office/officeart/2008/layout/VerticalCurvedList"/>
    <dgm:cxn modelId="{A1E92953-A6E1-4BD3-AD13-3C09F4F63F72}" type="presParOf" srcId="{56DBE580-21DD-4CA8-B1A9-E618A2C4DFC6}" destId="{B8EA8AFF-7738-47E1-A2A6-E6143E01E142}" srcOrd="3" destOrd="0" presId="urn:microsoft.com/office/officeart/2008/layout/VerticalCurvedList"/>
    <dgm:cxn modelId="{84ABDCD7-A68F-4023-B3D2-4F767F384227}" type="presParOf" srcId="{56DBE580-21DD-4CA8-B1A9-E618A2C4DFC6}" destId="{16FE55F9-DC5E-4555-9417-A2C76C7D1400}" srcOrd="4" destOrd="0" presId="urn:microsoft.com/office/officeart/2008/layout/VerticalCurvedList"/>
    <dgm:cxn modelId="{7DAC1C9E-9BD7-4C0C-BC99-656E6B38D366}" type="presParOf" srcId="{16FE55F9-DC5E-4555-9417-A2C76C7D1400}" destId="{9E50E8BE-6C80-49E7-9D80-4AA33DF1B88A}" srcOrd="0" destOrd="0" presId="urn:microsoft.com/office/officeart/2008/layout/VerticalCurvedList"/>
    <dgm:cxn modelId="{5FAE5915-6737-4982-A146-4E6FAD5A0155}" type="presParOf" srcId="{56DBE580-21DD-4CA8-B1A9-E618A2C4DFC6}" destId="{ABA25946-0411-4319-8D8B-20CEA76191A0}" srcOrd="5" destOrd="0" presId="urn:microsoft.com/office/officeart/2008/layout/VerticalCurvedList"/>
    <dgm:cxn modelId="{DE0FA2F9-2C32-4FD5-90E5-36248B01CEC8}" type="presParOf" srcId="{56DBE580-21DD-4CA8-B1A9-E618A2C4DFC6}" destId="{9631132E-8B74-497A-86CE-CDF5F803D02F}" srcOrd="6" destOrd="0" presId="urn:microsoft.com/office/officeart/2008/layout/VerticalCurvedList"/>
    <dgm:cxn modelId="{7E3B6A76-90DA-4E29-ABF2-A85131D4BA2C}" type="presParOf" srcId="{9631132E-8B74-497A-86CE-CDF5F803D02F}" destId="{BE6F94F6-6205-4F51-9999-6D1039B28C4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359318A-EC54-4D1F-A713-A88A37A8DB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D79900-3621-41AF-882F-5CDF9434A473}">
      <dgm:prSet phldrT="[Text]"/>
      <dgm:spPr/>
      <dgm:t>
        <a:bodyPr/>
        <a:lstStyle/>
        <a:p>
          <a:r>
            <a:rPr lang="en-US" dirty="0" smtClean="0"/>
            <a:t>Decide if a fact is “common knowledge.”</a:t>
          </a:r>
          <a:endParaRPr lang="en-US" dirty="0"/>
        </a:p>
      </dgm:t>
    </dgm:pt>
    <dgm:pt modelId="{24363D9E-BA9F-44A8-951D-3C4EA7D353CF}" type="parTrans" cxnId="{6BFC669C-1ACF-4C7F-83C5-DFC4FC2B594A}">
      <dgm:prSet/>
      <dgm:spPr/>
      <dgm:t>
        <a:bodyPr/>
        <a:lstStyle/>
        <a:p>
          <a:endParaRPr lang="en-US"/>
        </a:p>
      </dgm:t>
    </dgm:pt>
    <dgm:pt modelId="{AF0B7BA3-E4E4-4D64-8B38-A2355339E375}" type="sibTrans" cxnId="{6BFC669C-1ACF-4C7F-83C5-DFC4FC2B594A}">
      <dgm:prSet/>
      <dgm:spPr/>
      <dgm:t>
        <a:bodyPr/>
        <a:lstStyle/>
        <a:p>
          <a:endParaRPr lang="en-US"/>
        </a:p>
      </dgm:t>
    </dgm:pt>
    <dgm:pt modelId="{ACC11D2B-5628-4DFF-ACE6-60F29EA917FE}">
      <dgm:prSet phldrT="[Text]"/>
      <dgm:spPr/>
      <dgm:t>
        <a:bodyPr/>
        <a:lstStyle/>
        <a:p>
          <a:r>
            <a:rPr lang="en-US" dirty="0" smtClean="0"/>
            <a:t>Common knowledge doesn’t require a citation.</a:t>
          </a:r>
          <a:endParaRPr lang="en-US" dirty="0"/>
        </a:p>
      </dgm:t>
    </dgm:pt>
    <dgm:pt modelId="{419D46A0-DEA9-4F44-A7CE-7988382EAA02}" type="parTrans" cxnId="{2AD465AB-B0A9-4D71-B79E-B2A441A42B57}">
      <dgm:prSet/>
      <dgm:spPr/>
      <dgm:t>
        <a:bodyPr/>
        <a:lstStyle/>
        <a:p>
          <a:endParaRPr lang="en-US"/>
        </a:p>
      </dgm:t>
    </dgm:pt>
    <dgm:pt modelId="{48CCCAEE-19F3-403D-9FB6-530F6DC8AA6B}" type="sibTrans" cxnId="{2AD465AB-B0A9-4D71-B79E-B2A441A42B57}">
      <dgm:prSet/>
      <dgm:spPr/>
      <dgm:t>
        <a:bodyPr/>
        <a:lstStyle/>
        <a:p>
          <a:endParaRPr lang="en-US"/>
        </a:p>
      </dgm:t>
    </dgm:pt>
    <dgm:pt modelId="{B08F159D-5401-4880-9F7A-C0EDF0195C71}">
      <dgm:prSet phldrT="[Text]"/>
      <dgm:spPr/>
      <dgm:t>
        <a:bodyPr/>
        <a:lstStyle/>
        <a:p>
          <a:r>
            <a:rPr lang="en-US" dirty="0" smtClean="0"/>
            <a:t>Any information or statistics gathered from a study, chart, graph, or another’s research needs to be cited.</a:t>
          </a:r>
          <a:endParaRPr lang="en-US" dirty="0"/>
        </a:p>
      </dgm:t>
    </dgm:pt>
    <dgm:pt modelId="{47BE0EEC-A442-4766-8B57-579E022F9610}" type="parTrans" cxnId="{83591998-9AD8-488D-8EED-8C80E7DDE75A}">
      <dgm:prSet/>
      <dgm:spPr/>
      <dgm:t>
        <a:bodyPr/>
        <a:lstStyle/>
        <a:p>
          <a:endParaRPr lang="en-US"/>
        </a:p>
      </dgm:t>
    </dgm:pt>
    <dgm:pt modelId="{6AFC0915-FFCA-48C2-95B3-45C428193C82}" type="sibTrans" cxnId="{83591998-9AD8-488D-8EED-8C80E7DDE75A}">
      <dgm:prSet/>
      <dgm:spPr/>
      <dgm:t>
        <a:bodyPr/>
        <a:lstStyle/>
        <a:p>
          <a:endParaRPr lang="en-US"/>
        </a:p>
      </dgm:t>
    </dgm:pt>
    <dgm:pt modelId="{9CFC2AAD-413A-4CC3-9E8B-A18D640922BB}" type="pres">
      <dgm:prSet presAssocID="{B359318A-EC54-4D1F-A713-A88A37A8DBF2}" presName="Name0" presStyleCnt="0">
        <dgm:presLayoutVars>
          <dgm:chMax val="7"/>
          <dgm:chPref val="7"/>
          <dgm:dir/>
        </dgm:presLayoutVars>
      </dgm:prSet>
      <dgm:spPr/>
    </dgm:pt>
    <dgm:pt modelId="{C121B146-4942-4ABD-8756-5285EC3D5055}" type="pres">
      <dgm:prSet presAssocID="{B359318A-EC54-4D1F-A713-A88A37A8DBF2}" presName="Name1" presStyleCnt="0"/>
      <dgm:spPr/>
    </dgm:pt>
    <dgm:pt modelId="{38A60F81-396D-43CB-B7B9-B13648BC9B12}" type="pres">
      <dgm:prSet presAssocID="{B359318A-EC54-4D1F-A713-A88A37A8DBF2}" presName="cycle" presStyleCnt="0"/>
      <dgm:spPr/>
    </dgm:pt>
    <dgm:pt modelId="{492CA576-2081-420F-999E-EE7B4999C7BB}" type="pres">
      <dgm:prSet presAssocID="{B359318A-EC54-4D1F-A713-A88A37A8DBF2}" presName="srcNode" presStyleLbl="node1" presStyleIdx="0" presStyleCnt="3"/>
      <dgm:spPr/>
    </dgm:pt>
    <dgm:pt modelId="{F84D7071-1911-4CCA-A7EE-40143A442BE5}" type="pres">
      <dgm:prSet presAssocID="{B359318A-EC54-4D1F-A713-A88A37A8DBF2}" presName="conn" presStyleLbl="parChTrans1D2" presStyleIdx="0" presStyleCnt="1"/>
      <dgm:spPr/>
    </dgm:pt>
    <dgm:pt modelId="{AD7197E9-A2BB-4A3B-AFE9-43E87D3EF6AB}" type="pres">
      <dgm:prSet presAssocID="{B359318A-EC54-4D1F-A713-A88A37A8DBF2}" presName="extraNode" presStyleLbl="node1" presStyleIdx="0" presStyleCnt="3"/>
      <dgm:spPr/>
    </dgm:pt>
    <dgm:pt modelId="{5CDFF305-4406-4FAA-A26E-16EF173265DB}" type="pres">
      <dgm:prSet presAssocID="{B359318A-EC54-4D1F-A713-A88A37A8DBF2}" presName="dstNode" presStyleLbl="node1" presStyleIdx="0" presStyleCnt="3"/>
      <dgm:spPr/>
    </dgm:pt>
    <dgm:pt modelId="{1CA036F6-1AD9-4C9B-AF06-24FD96244991}" type="pres">
      <dgm:prSet presAssocID="{23D79900-3621-41AF-882F-5CDF9434A47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C63B4E-0DC7-492F-B1DC-B0D81D9C2466}" type="pres">
      <dgm:prSet presAssocID="{23D79900-3621-41AF-882F-5CDF9434A473}" presName="accent_1" presStyleCnt="0"/>
      <dgm:spPr/>
    </dgm:pt>
    <dgm:pt modelId="{F459A73F-548C-4B86-982F-90C55352C420}" type="pres">
      <dgm:prSet presAssocID="{23D79900-3621-41AF-882F-5CDF9434A473}" presName="accentRepeatNode" presStyleLbl="solidFgAcc1" presStyleIdx="0" presStyleCnt="3"/>
      <dgm:spPr/>
    </dgm:pt>
    <dgm:pt modelId="{054AE30A-16CE-448B-8991-8D3275785DD5}" type="pres">
      <dgm:prSet presAssocID="{ACC11D2B-5628-4DFF-ACE6-60F29EA917F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EE23D0-3685-401F-8790-E03DAAB59EF3}" type="pres">
      <dgm:prSet presAssocID="{ACC11D2B-5628-4DFF-ACE6-60F29EA917FE}" presName="accent_2" presStyleCnt="0"/>
      <dgm:spPr/>
    </dgm:pt>
    <dgm:pt modelId="{3B960013-F2CB-4D02-B5D1-7DB5B0D47628}" type="pres">
      <dgm:prSet presAssocID="{ACC11D2B-5628-4DFF-ACE6-60F29EA917FE}" presName="accentRepeatNode" presStyleLbl="solidFgAcc1" presStyleIdx="1" presStyleCnt="3"/>
      <dgm:spPr/>
    </dgm:pt>
    <dgm:pt modelId="{29DD65F8-20E7-42B9-AB10-EBADEFFBB1D0}" type="pres">
      <dgm:prSet presAssocID="{B08F159D-5401-4880-9F7A-C0EDF0195C71}" presName="text_3" presStyleLbl="node1" presStyleIdx="2" presStyleCnt="3" custScaleY="123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7F7BF2-01D9-476B-9233-77ACC3DDB82A}" type="pres">
      <dgm:prSet presAssocID="{B08F159D-5401-4880-9F7A-C0EDF0195C71}" presName="accent_3" presStyleCnt="0"/>
      <dgm:spPr/>
    </dgm:pt>
    <dgm:pt modelId="{48E28D82-E4C8-49D2-8D89-2F5D1EC6D03E}" type="pres">
      <dgm:prSet presAssocID="{B08F159D-5401-4880-9F7A-C0EDF0195C71}" presName="accentRepeatNode" presStyleLbl="solidFgAcc1" presStyleIdx="2" presStyleCnt="3"/>
      <dgm:spPr/>
    </dgm:pt>
  </dgm:ptLst>
  <dgm:cxnLst>
    <dgm:cxn modelId="{ABFCB044-FB38-408C-9D2F-E0EAA9282668}" type="presOf" srcId="{ACC11D2B-5628-4DFF-ACE6-60F29EA917FE}" destId="{054AE30A-16CE-448B-8991-8D3275785DD5}" srcOrd="0" destOrd="0" presId="urn:microsoft.com/office/officeart/2008/layout/VerticalCurvedList"/>
    <dgm:cxn modelId="{4BEACB1C-A2B2-4EBC-8841-9C93425BD8A3}" type="presOf" srcId="{B359318A-EC54-4D1F-A713-A88A37A8DBF2}" destId="{9CFC2AAD-413A-4CC3-9E8B-A18D640922BB}" srcOrd="0" destOrd="0" presId="urn:microsoft.com/office/officeart/2008/layout/VerticalCurvedList"/>
    <dgm:cxn modelId="{2AD465AB-B0A9-4D71-B79E-B2A441A42B57}" srcId="{B359318A-EC54-4D1F-A713-A88A37A8DBF2}" destId="{ACC11D2B-5628-4DFF-ACE6-60F29EA917FE}" srcOrd="1" destOrd="0" parTransId="{419D46A0-DEA9-4F44-A7CE-7988382EAA02}" sibTransId="{48CCCAEE-19F3-403D-9FB6-530F6DC8AA6B}"/>
    <dgm:cxn modelId="{83591998-9AD8-488D-8EED-8C80E7DDE75A}" srcId="{B359318A-EC54-4D1F-A713-A88A37A8DBF2}" destId="{B08F159D-5401-4880-9F7A-C0EDF0195C71}" srcOrd="2" destOrd="0" parTransId="{47BE0EEC-A442-4766-8B57-579E022F9610}" sibTransId="{6AFC0915-FFCA-48C2-95B3-45C428193C82}"/>
    <dgm:cxn modelId="{6CE3071D-64D7-48B2-835D-76CF036597AD}" type="presOf" srcId="{B08F159D-5401-4880-9F7A-C0EDF0195C71}" destId="{29DD65F8-20E7-42B9-AB10-EBADEFFBB1D0}" srcOrd="0" destOrd="0" presId="urn:microsoft.com/office/officeart/2008/layout/VerticalCurvedList"/>
    <dgm:cxn modelId="{6BFC669C-1ACF-4C7F-83C5-DFC4FC2B594A}" srcId="{B359318A-EC54-4D1F-A713-A88A37A8DBF2}" destId="{23D79900-3621-41AF-882F-5CDF9434A473}" srcOrd="0" destOrd="0" parTransId="{24363D9E-BA9F-44A8-951D-3C4EA7D353CF}" sibTransId="{AF0B7BA3-E4E4-4D64-8B38-A2355339E375}"/>
    <dgm:cxn modelId="{2DCB300F-6F53-4348-AA43-EFC5D62189CE}" type="presOf" srcId="{AF0B7BA3-E4E4-4D64-8B38-A2355339E375}" destId="{F84D7071-1911-4CCA-A7EE-40143A442BE5}" srcOrd="0" destOrd="0" presId="urn:microsoft.com/office/officeart/2008/layout/VerticalCurvedList"/>
    <dgm:cxn modelId="{28FC2DF6-C2B8-4996-B5E4-02088FF4C6E2}" type="presOf" srcId="{23D79900-3621-41AF-882F-5CDF9434A473}" destId="{1CA036F6-1AD9-4C9B-AF06-24FD96244991}" srcOrd="0" destOrd="0" presId="urn:microsoft.com/office/officeart/2008/layout/VerticalCurvedList"/>
    <dgm:cxn modelId="{ADFF868D-F1DD-4582-881D-CD220A9D93B8}" type="presParOf" srcId="{9CFC2AAD-413A-4CC3-9E8B-A18D640922BB}" destId="{C121B146-4942-4ABD-8756-5285EC3D5055}" srcOrd="0" destOrd="0" presId="urn:microsoft.com/office/officeart/2008/layout/VerticalCurvedList"/>
    <dgm:cxn modelId="{86280BE2-5C25-4507-B840-65410873154F}" type="presParOf" srcId="{C121B146-4942-4ABD-8756-5285EC3D5055}" destId="{38A60F81-396D-43CB-B7B9-B13648BC9B12}" srcOrd="0" destOrd="0" presId="urn:microsoft.com/office/officeart/2008/layout/VerticalCurvedList"/>
    <dgm:cxn modelId="{070C7B64-C86A-4A54-98ED-B61CEA61DC7B}" type="presParOf" srcId="{38A60F81-396D-43CB-B7B9-B13648BC9B12}" destId="{492CA576-2081-420F-999E-EE7B4999C7BB}" srcOrd="0" destOrd="0" presId="urn:microsoft.com/office/officeart/2008/layout/VerticalCurvedList"/>
    <dgm:cxn modelId="{75FC7D87-BDE3-485E-9AC6-2D5FD47B7BCD}" type="presParOf" srcId="{38A60F81-396D-43CB-B7B9-B13648BC9B12}" destId="{F84D7071-1911-4CCA-A7EE-40143A442BE5}" srcOrd="1" destOrd="0" presId="urn:microsoft.com/office/officeart/2008/layout/VerticalCurvedList"/>
    <dgm:cxn modelId="{F8E5F08C-2E04-4F28-BEC1-D9E3DC3B47BD}" type="presParOf" srcId="{38A60F81-396D-43CB-B7B9-B13648BC9B12}" destId="{AD7197E9-A2BB-4A3B-AFE9-43E87D3EF6AB}" srcOrd="2" destOrd="0" presId="urn:microsoft.com/office/officeart/2008/layout/VerticalCurvedList"/>
    <dgm:cxn modelId="{DF256FA0-59E1-4C7C-85ED-E67A37E56BDA}" type="presParOf" srcId="{38A60F81-396D-43CB-B7B9-B13648BC9B12}" destId="{5CDFF305-4406-4FAA-A26E-16EF173265DB}" srcOrd="3" destOrd="0" presId="urn:microsoft.com/office/officeart/2008/layout/VerticalCurvedList"/>
    <dgm:cxn modelId="{96FF3A46-FDF3-43EF-B438-86311A084D9D}" type="presParOf" srcId="{C121B146-4942-4ABD-8756-5285EC3D5055}" destId="{1CA036F6-1AD9-4C9B-AF06-24FD96244991}" srcOrd="1" destOrd="0" presId="urn:microsoft.com/office/officeart/2008/layout/VerticalCurvedList"/>
    <dgm:cxn modelId="{2B555ECA-DAED-4C2C-B7C0-DE5CD212D77B}" type="presParOf" srcId="{C121B146-4942-4ABD-8756-5285EC3D5055}" destId="{5FC63B4E-0DC7-492F-B1DC-B0D81D9C2466}" srcOrd="2" destOrd="0" presId="urn:microsoft.com/office/officeart/2008/layout/VerticalCurvedList"/>
    <dgm:cxn modelId="{EFE80721-50BA-43EB-970F-CD2F3EE9D72E}" type="presParOf" srcId="{5FC63B4E-0DC7-492F-B1DC-B0D81D9C2466}" destId="{F459A73F-548C-4B86-982F-90C55352C420}" srcOrd="0" destOrd="0" presId="urn:microsoft.com/office/officeart/2008/layout/VerticalCurvedList"/>
    <dgm:cxn modelId="{1F902580-9646-4DA9-B9E2-87FC5C9C7A80}" type="presParOf" srcId="{C121B146-4942-4ABD-8756-5285EC3D5055}" destId="{054AE30A-16CE-448B-8991-8D3275785DD5}" srcOrd="3" destOrd="0" presId="urn:microsoft.com/office/officeart/2008/layout/VerticalCurvedList"/>
    <dgm:cxn modelId="{DAE6392C-F7D2-4416-9812-C0DFE0FD757D}" type="presParOf" srcId="{C121B146-4942-4ABD-8756-5285EC3D5055}" destId="{0DEE23D0-3685-401F-8790-E03DAAB59EF3}" srcOrd="4" destOrd="0" presId="urn:microsoft.com/office/officeart/2008/layout/VerticalCurvedList"/>
    <dgm:cxn modelId="{B7F820F4-C14A-4636-A7C8-2FE041CACC06}" type="presParOf" srcId="{0DEE23D0-3685-401F-8790-E03DAAB59EF3}" destId="{3B960013-F2CB-4D02-B5D1-7DB5B0D47628}" srcOrd="0" destOrd="0" presId="urn:microsoft.com/office/officeart/2008/layout/VerticalCurvedList"/>
    <dgm:cxn modelId="{DABEA96A-B4CA-468D-B080-A065EFB5AE5D}" type="presParOf" srcId="{C121B146-4942-4ABD-8756-5285EC3D5055}" destId="{29DD65F8-20E7-42B9-AB10-EBADEFFBB1D0}" srcOrd="5" destOrd="0" presId="urn:microsoft.com/office/officeart/2008/layout/VerticalCurvedList"/>
    <dgm:cxn modelId="{A90F219D-1F8C-4CA8-A4C7-B4EF4A9262A8}" type="presParOf" srcId="{C121B146-4942-4ABD-8756-5285EC3D5055}" destId="{717F7BF2-01D9-476B-9233-77ACC3DDB82A}" srcOrd="6" destOrd="0" presId="urn:microsoft.com/office/officeart/2008/layout/VerticalCurvedList"/>
    <dgm:cxn modelId="{EB6D6F11-DF34-4997-AA42-92F9CAE7B2F8}" type="presParOf" srcId="{717F7BF2-01D9-476B-9233-77ACC3DDB82A}" destId="{48E28D82-E4C8-49D2-8D89-2F5D1EC6D03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89437D-9938-4108-85E8-94152F84B8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709F13-B31C-4813-9B96-DBECE74B9778}">
      <dgm:prSet phldrT="[Text]"/>
      <dgm:spPr/>
      <dgm:t>
        <a:bodyPr/>
        <a:lstStyle/>
        <a:p>
          <a:r>
            <a:rPr lang="en-US" dirty="0" smtClean="0"/>
            <a:t>In-Text Citations</a:t>
          </a:r>
          <a:endParaRPr lang="en-US" dirty="0"/>
        </a:p>
      </dgm:t>
    </dgm:pt>
    <dgm:pt modelId="{C92886CB-DD64-41B4-A935-714D96B8518D}" type="parTrans" cxnId="{FC642779-F08B-4719-8CA7-2E4CE7BC0F13}">
      <dgm:prSet/>
      <dgm:spPr/>
      <dgm:t>
        <a:bodyPr/>
        <a:lstStyle/>
        <a:p>
          <a:endParaRPr lang="en-US"/>
        </a:p>
      </dgm:t>
    </dgm:pt>
    <dgm:pt modelId="{D2584EEC-D102-4382-A90B-465FED663943}" type="sibTrans" cxnId="{FC642779-F08B-4719-8CA7-2E4CE7BC0F13}">
      <dgm:prSet/>
      <dgm:spPr/>
      <dgm:t>
        <a:bodyPr/>
        <a:lstStyle/>
        <a:p>
          <a:endParaRPr lang="en-US"/>
        </a:p>
      </dgm:t>
    </dgm:pt>
    <dgm:pt modelId="{240FABC0-A2D7-415D-A63A-E27ED2F30EDE}">
      <dgm:prSet phldrT="[Text]"/>
      <dgm:spPr/>
      <dgm:t>
        <a:bodyPr/>
        <a:lstStyle/>
        <a:p>
          <a:r>
            <a:rPr lang="en-US" dirty="0" smtClean="0"/>
            <a:t>Works Cited Page</a:t>
          </a:r>
          <a:endParaRPr lang="en-US" dirty="0"/>
        </a:p>
      </dgm:t>
    </dgm:pt>
    <dgm:pt modelId="{D32349CF-43EB-442D-A6C4-B26F4ECA59B5}" type="parTrans" cxnId="{4D199108-5BBE-4404-B5F9-2E8F5E6E7CC2}">
      <dgm:prSet/>
      <dgm:spPr/>
      <dgm:t>
        <a:bodyPr/>
        <a:lstStyle/>
        <a:p>
          <a:endParaRPr lang="en-US"/>
        </a:p>
      </dgm:t>
    </dgm:pt>
    <dgm:pt modelId="{BCCB5D4A-AEFA-4583-AEA4-8DF18824ACD8}" type="sibTrans" cxnId="{4D199108-5BBE-4404-B5F9-2E8F5E6E7CC2}">
      <dgm:prSet/>
      <dgm:spPr/>
      <dgm:t>
        <a:bodyPr/>
        <a:lstStyle/>
        <a:p>
          <a:endParaRPr lang="en-US"/>
        </a:p>
      </dgm:t>
    </dgm:pt>
    <dgm:pt modelId="{7BEB0FDF-1D2E-473A-B1C5-C7A56EEB5379}" type="pres">
      <dgm:prSet presAssocID="{7289437D-9938-4108-85E8-94152F84B8DD}" presName="Name0" presStyleCnt="0">
        <dgm:presLayoutVars>
          <dgm:chMax val="7"/>
          <dgm:chPref val="7"/>
          <dgm:dir/>
        </dgm:presLayoutVars>
      </dgm:prSet>
      <dgm:spPr/>
    </dgm:pt>
    <dgm:pt modelId="{F5C00E3F-BA8E-4B25-93B9-3C2F00A83B96}" type="pres">
      <dgm:prSet presAssocID="{7289437D-9938-4108-85E8-94152F84B8DD}" presName="Name1" presStyleCnt="0"/>
      <dgm:spPr/>
    </dgm:pt>
    <dgm:pt modelId="{FCD8BAA1-71C2-4FDA-860F-DEA4D9294C7A}" type="pres">
      <dgm:prSet presAssocID="{7289437D-9938-4108-85E8-94152F84B8DD}" presName="cycle" presStyleCnt="0"/>
      <dgm:spPr/>
    </dgm:pt>
    <dgm:pt modelId="{A7E7AA25-46D7-44C6-AF02-7591318F6237}" type="pres">
      <dgm:prSet presAssocID="{7289437D-9938-4108-85E8-94152F84B8DD}" presName="srcNode" presStyleLbl="node1" presStyleIdx="0" presStyleCnt="2"/>
      <dgm:spPr/>
    </dgm:pt>
    <dgm:pt modelId="{449E5545-9935-4913-B308-E2329AC2BB42}" type="pres">
      <dgm:prSet presAssocID="{7289437D-9938-4108-85E8-94152F84B8DD}" presName="conn" presStyleLbl="parChTrans1D2" presStyleIdx="0" presStyleCnt="1"/>
      <dgm:spPr/>
    </dgm:pt>
    <dgm:pt modelId="{A0A7F61A-8772-4C1C-A47A-BE0A14057AA6}" type="pres">
      <dgm:prSet presAssocID="{7289437D-9938-4108-85E8-94152F84B8DD}" presName="extraNode" presStyleLbl="node1" presStyleIdx="0" presStyleCnt="2"/>
      <dgm:spPr/>
    </dgm:pt>
    <dgm:pt modelId="{7583B3C1-D0B7-4B24-A641-F594266BBB16}" type="pres">
      <dgm:prSet presAssocID="{7289437D-9938-4108-85E8-94152F84B8DD}" presName="dstNode" presStyleLbl="node1" presStyleIdx="0" presStyleCnt="2"/>
      <dgm:spPr/>
    </dgm:pt>
    <dgm:pt modelId="{2FB5F7DA-C3B1-4428-A841-D8BADC7348CD}" type="pres">
      <dgm:prSet presAssocID="{50709F13-B31C-4813-9B96-DBECE74B9778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7A5958-2AA6-4C4F-A81F-3C6C54A518FD}" type="pres">
      <dgm:prSet presAssocID="{50709F13-B31C-4813-9B96-DBECE74B9778}" presName="accent_1" presStyleCnt="0"/>
      <dgm:spPr/>
    </dgm:pt>
    <dgm:pt modelId="{0A35137A-2BFF-4EA0-B04D-71E6EEDB9AE4}" type="pres">
      <dgm:prSet presAssocID="{50709F13-B31C-4813-9B96-DBECE74B9778}" presName="accentRepeatNode" presStyleLbl="solidFgAcc1" presStyleIdx="0" presStyleCnt="2"/>
      <dgm:spPr/>
    </dgm:pt>
    <dgm:pt modelId="{363A68C4-55F8-47F9-994B-8BD3351133F6}" type="pres">
      <dgm:prSet presAssocID="{240FABC0-A2D7-415D-A63A-E27ED2F30EDE}" presName="text_2" presStyleLbl="node1" presStyleIdx="1" presStyleCnt="2">
        <dgm:presLayoutVars>
          <dgm:bulletEnabled val="1"/>
        </dgm:presLayoutVars>
      </dgm:prSet>
      <dgm:spPr/>
    </dgm:pt>
    <dgm:pt modelId="{454D9602-4CAC-42E7-B328-4674AEDE1542}" type="pres">
      <dgm:prSet presAssocID="{240FABC0-A2D7-415D-A63A-E27ED2F30EDE}" presName="accent_2" presStyleCnt="0"/>
      <dgm:spPr/>
    </dgm:pt>
    <dgm:pt modelId="{275947DF-404E-4643-BF88-A54E32DF0BF8}" type="pres">
      <dgm:prSet presAssocID="{240FABC0-A2D7-415D-A63A-E27ED2F30EDE}" presName="accentRepeatNode" presStyleLbl="solidFgAcc1" presStyleIdx="1" presStyleCnt="2"/>
      <dgm:spPr/>
    </dgm:pt>
  </dgm:ptLst>
  <dgm:cxnLst>
    <dgm:cxn modelId="{103CA8D0-D377-4027-BF35-6BE80F322A3B}" type="presOf" srcId="{240FABC0-A2D7-415D-A63A-E27ED2F30EDE}" destId="{363A68C4-55F8-47F9-994B-8BD3351133F6}" srcOrd="0" destOrd="0" presId="urn:microsoft.com/office/officeart/2008/layout/VerticalCurvedList"/>
    <dgm:cxn modelId="{7618D6D9-DE39-41B3-80EC-ABAA1F3AF347}" type="presOf" srcId="{7289437D-9938-4108-85E8-94152F84B8DD}" destId="{7BEB0FDF-1D2E-473A-B1C5-C7A56EEB5379}" srcOrd="0" destOrd="0" presId="urn:microsoft.com/office/officeart/2008/layout/VerticalCurvedList"/>
    <dgm:cxn modelId="{FC642779-F08B-4719-8CA7-2E4CE7BC0F13}" srcId="{7289437D-9938-4108-85E8-94152F84B8DD}" destId="{50709F13-B31C-4813-9B96-DBECE74B9778}" srcOrd="0" destOrd="0" parTransId="{C92886CB-DD64-41B4-A935-714D96B8518D}" sibTransId="{D2584EEC-D102-4382-A90B-465FED663943}"/>
    <dgm:cxn modelId="{4D199108-5BBE-4404-B5F9-2E8F5E6E7CC2}" srcId="{7289437D-9938-4108-85E8-94152F84B8DD}" destId="{240FABC0-A2D7-415D-A63A-E27ED2F30EDE}" srcOrd="1" destOrd="0" parTransId="{D32349CF-43EB-442D-A6C4-B26F4ECA59B5}" sibTransId="{BCCB5D4A-AEFA-4583-AEA4-8DF18824ACD8}"/>
    <dgm:cxn modelId="{8C03B30E-08C5-48F6-B737-8A7F31BC7E0C}" type="presOf" srcId="{D2584EEC-D102-4382-A90B-465FED663943}" destId="{449E5545-9935-4913-B308-E2329AC2BB42}" srcOrd="0" destOrd="0" presId="urn:microsoft.com/office/officeart/2008/layout/VerticalCurvedList"/>
    <dgm:cxn modelId="{0B0C857F-2049-4E70-834B-618940F0211A}" type="presOf" srcId="{50709F13-B31C-4813-9B96-DBECE74B9778}" destId="{2FB5F7DA-C3B1-4428-A841-D8BADC7348CD}" srcOrd="0" destOrd="0" presId="urn:microsoft.com/office/officeart/2008/layout/VerticalCurvedList"/>
    <dgm:cxn modelId="{1BEF9D45-6E34-4CE7-9643-CE2F7851AFEA}" type="presParOf" srcId="{7BEB0FDF-1D2E-473A-B1C5-C7A56EEB5379}" destId="{F5C00E3F-BA8E-4B25-93B9-3C2F00A83B96}" srcOrd="0" destOrd="0" presId="urn:microsoft.com/office/officeart/2008/layout/VerticalCurvedList"/>
    <dgm:cxn modelId="{2B1993A4-8A5B-458A-A480-0EF4691870FB}" type="presParOf" srcId="{F5C00E3F-BA8E-4B25-93B9-3C2F00A83B96}" destId="{FCD8BAA1-71C2-4FDA-860F-DEA4D9294C7A}" srcOrd="0" destOrd="0" presId="urn:microsoft.com/office/officeart/2008/layout/VerticalCurvedList"/>
    <dgm:cxn modelId="{041FFCE5-A994-4180-B78B-7D99CB6F0526}" type="presParOf" srcId="{FCD8BAA1-71C2-4FDA-860F-DEA4D9294C7A}" destId="{A7E7AA25-46D7-44C6-AF02-7591318F6237}" srcOrd="0" destOrd="0" presId="urn:microsoft.com/office/officeart/2008/layout/VerticalCurvedList"/>
    <dgm:cxn modelId="{0E89BE14-6085-4E4D-B7F1-CFC75A897E29}" type="presParOf" srcId="{FCD8BAA1-71C2-4FDA-860F-DEA4D9294C7A}" destId="{449E5545-9935-4913-B308-E2329AC2BB42}" srcOrd="1" destOrd="0" presId="urn:microsoft.com/office/officeart/2008/layout/VerticalCurvedList"/>
    <dgm:cxn modelId="{AAF742BA-1EAF-4C93-BE51-0670B82DEDFE}" type="presParOf" srcId="{FCD8BAA1-71C2-4FDA-860F-DEA4D9294C7A}" destId="{A0A7F61A-8772-4C1C-A47A-BE0A14057AA6}" srcOrd="2" destOrd="0" presId="urn:microsoft.com/office/officeart/2008/layout/VerticalCurvedList"/>
    <dgm:cxn modelId="{0F5B85E7-BAE0-4F6C-BCEC-567800E81AAB}" type="presParOf" srcId="{FCD8BAA1-71C2-4FDA-860F-DEA4D9294C7A}" destId="{7583B3C1-D0B7-4B24-A641-F594266BBB16}" srcOrd="3" destOrd="0" presId="urn:microsoft.com/office/officeart/2008/layout/VerticalCurvedList"/>
    <dgm:cxn modelId="{D9AC4D84-13EC-4EDD-8461-58E63BE64BFE}" type="presParOf" srcId="{F5C00E3F-BA8E-4B25-93B9-3C2F00A83B96}" destId="{2FB5F7DA-C3B1-4428-A841-D8BADC7348CD}" srcOrd="1" destOrd="0" presId="urn:microsoft.com/office/officeart/2008/layout/VerticalCurvedList"/>
    <dgm:cxn modelId="{2A654201-DB40-4963-B94B-2392C21C85F8}" type="presParOf" srcId="{F5C00E3F-BA8E-4B25-93B9-3C2F00A83B96}" destId="{537A5958-2AA6-4C4F-A81F-3C6C54A518FD}" srcOrd="2" destOrd="0" presId="urn:microsoft.com/office/officeart/2008/layout/VerticalCurvedList"/>
    <dgm:cxn modelId="{2E2AB8A6-97A6-4F13-9E3B-B56F538BBFAE}" type="presParOf" srcId="{537A5958-2AA6-4C4F-A81F-3C6C54A518FD}" destId="{0A35137A-2BFF-4EA0-B04D-71E6EEDB9AE4}" srcOrd="0" destOrd="0" presId="urn:microsoft.com/office/officeart/2008/layout/VerticalCurvedList"/>
    <dgm:cxn modelId="{9F54BF76-CC71-4E33-B302-7A5708D7D127}" type="presParOf" srcId="{F5C00E3F-BA8E-4B25-93B9-3C2F00A83B96}" destId="{363A68C4-55F8-47F9-994B-8BD3351133F6}" srcOrd="3" destOrd="0" presId="urn:microsoft.com/office/officeart/2008/layout/VerticalCurvedList"/>
    <dgm:cxn modelId="{AEB51404-1AEB-4C65-B24C-2F1D13567ABD}" type="presParOf" srcId="{F5C00E3F-BA8E-4B25-93B9-3C2F00A83B96}" destId="{454D9602-4CAC-42E7-B328-4674AEDE1542}" srcOrd="4" destOrd="0" presId="urn:microsoft.com/office/officeart/2008/layout/VerticalCurvedList"/>
    <dgm:cxn modelId="{669C6B32-E21B-44EE-A0C7-641E151B879B}" type="presParOf" srcId="{454D9602-4CAC-42E7-B328-4674AEDE1542}" destId="{275947DF-404E-4643-BF88-A54E32DF0BF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AB6C1B-F98A-4694-B18B-8C490F69965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46618A-5D8B-4FE5-BD14-032C714BC974}">
      <dgm:prSet phldrT="[Text]"/>
      <dgm:spPr/>
      <dgm:t>
        <a:bodyPr/>
        <a:lstStyle/>
        <a:p>
          <a:r>
            <a:rPr lang="en-US" dirty="0" smtClean="0"/>
            <a:t>Author-Page Method</a:t>
          </a:r>
          <a:endParaRPr lang="en-US" dirty="0"/>
        </a:p>
      </dgm:t>
    </dgm:pt>
    <dgm:pt modelId="{22409583-492C-4680-A6E6-1CB54CB1F13A}" type="parTrans" cxnId="{12889212-1450-401E-B2EC-DB2F00725F1B}">
      <dgm:prSet/>
      <dgm:spPr/>
      <dgm:t>
        <a:bodyPr/>
        <a:lstStyle/>
        <a:p>
          <a:endParaRPr lang="en-US"/>
        </a:p>
      </dgm:t>
    </dgm:pt>
    <dgm:pt modelId="{8F2227DE-4432-4BC7-AA45-87A8EDDA2027}" type="sibTrans" cxnId="{12889212-1450-401E-B2EC-DB2F00725F1B}">
      <dgm:prSet/>
      <dgm:spPr/>
      <dgm:t>
        <a:bodyPr/>
        <a:lstStyle/>
        <a:p>
          <a:endParaRPr lang="en-US"/>
        </a:p>
      </dgm:t>
    </dgm:pt>
    <dgm:pt modelId="{AF884F45-780E-4903-BFDE-37E7D2B0AB1F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The author’s last name should appear at the end of the quotation, paraphrase, summary, or fact, and be followed by a page number.</a:t>
          </a:r>
          <a:endParaRPr lang="en-US" dirty="0"/>
        </a:p>
      </dgm:t>
    </dgm:pt>
    <dgm:pt modelId="{849C1812-C85B-4FD7-A575-CC775D15F4BA}" type="parTrans" cxnId="{95DEE5F6-4670-4A74-AF99-B9D5AA9EF80E}">
      <dgm:prSet/>
      <dgm:spPr/>
      <dgm:t>
        <a:bodyPr/>
        <a:lstStyle/>
        <a:p>
          <a:endParaRPr lang="en-US"/>
        </a:p>
      </dgm:t>
    </dgm:pt>
    <dgm:pt modelId="{39BC55B5-2ADC-41FA-A38B-52687B1D28C5}" type="sibTrans" cxnId="{95DEE5F6-4670-4A74-AF99-B9D5AA9EF80E}">
      <dgm:prSet/>
      <dgm:spPr/>
      <dgm:t>
        <a:bodyPr/>
        <a:lstStyle/>
        <a:p>
          <a:endParaRPr lang="en-US"/>
        </a:p>
      </dgm:t>
    </dgm:pt>
    <dgm:pt modelId="{FDC8B96D-8704-496E-A5FB-93087E58C1E0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Complete bibliographic information must appear in the Works Cited.</a:t>
          </a:r>
          <a:endParaRPr lang="en-US" dirty="0"/>
        </a:p>
      </dgm:t>
    </dgm:pt>
    <dgm:pt modelId="{AABD7791-0571-481C-8CD2-AAAAE1E56FB2}" type="parTrans" cxnId="{5522F026-F6EA-4B7E-9B36-380D3C73C209}">
      <dgm:prSet/>
      <dgm:spPr/>
      <dgm:t>
        <a:bodyPr/>
        <a:lstStyle/>
        <a:p>
          <a:endParaRPr lang="en-US"/>
        </a:p>
      </dgm:t>
    </dgm:pt>
    <dgm:pt modelId="{876949D3-2AB0-4373-832C-228D6326BBCB}" type="sibTrans" cxnId="{5522F026-F6EA-4B7E-9B36-380D3C73C209}">
      <dgm:prSet/>
      <dgm:spPr/>
      <dgm:t>
        <a:bodyPr/>
        <a:lstStyle/>
        <a:p>
          <a:endParaRPr lang="en-US"/>
        </a:p>
      </dgm:t>
    </dgm:pt>
    <dgm:pt modelId="{AF4C7933-487E-4E46-BE2C-2ED27952EDE5}" type="pres">
      <dgm:prSet presAssocID="{E2AB6C1B-F98A-4694-B18B-8C490F699656}" presName="Name0" presStyleCnt="0">
        <dgm:presLayoutVars>
          <dgm:chMax val="7"/>
          <dgm:chPref val="7"/>
          <dgm:dir/>
        </dgm:presLayoutVars>
      </dgm:prSet>
      <dgm:spPr/>
    </dgm:pt>
    <dgm:pt modelId="{8774FDEA-2820-4A61-ADF1-754855A147A0}" type="pres">
      <dgm:prSet presAssocID="{E2AB6C1B-F98A-4694-B18B-8C490F699656}" presName="Name1" presStyleCnt="0"/>
      <dgm:spPr/>
    </dgm:pt>
    <dgm:pt modelId="{28E02D36-9EAA-4895-96E0-28C68C48B3B2}" type="pres">
      <dgm:prSet presAssocID="{E2AB6C1B-F98A-4694-B18B-8C490F699656}" presName="cycle" presStyleCnt="0"/>
      <dgm:spPr/>
    </dgm:pt>
    <dgm:pt modelId="{1FC24752-4B9B-4101-9100-560F20F89EA2}" type="pres">
      <dgm:prSet presAssocID="{E2AB6C1B-F98A-4694-B18B-8C490F699656}" presName="srcNode" presStyleLbl="node1" presStyleIdx="0" presStyleCnt="3"/>
      <dgm:spPr/>
    </dgm:pt>
    <dgm:pt modelId="{9A7EDDFC-EA41-483C-B358-EC8B372903CD}" type="pres">
      <dgm:prSet presAssocID="{E2AB6C1B-F98A-4694-B18B-8C490F699656}" presName="conn" presStyleLbl="parChTrans1D2" presStyleIdx="0" presStyleCnt="1"/>
      <dgm:spPr/>
    </dgm:pt>
    <dgm:pt modelId="{9C93E841-D725-4C75-8BBC-EE5A323B74B8}" type="pres">
      <dgm:prSet presAssocID="{E2AB6C1B-F98A-4694-B18B-8C490F699656}" presName="extraNode" presStyleLbl="node1" presStyleIdx="0" presStyleCnt="3"/>
      <dgm:spPr/>
    </dgm:pt>
    <dgm:pt modelId="{DBEF79C9-28E1-4451-AFB9-BFCB9A607156}" type="pres">
      <dgm:prSet presAssocID="{E2AB6C1B-F98A-4694-B18B-8C490F699656}" presName="dstNode" presStyleLbl="node1" presStyleIdx="0" presStyleCnt="3"/>
      <dgm:spPr/>
    </dgm:pt>
    <dgm:pt modelId="{CD3459FE-B8ED-40E8-9C3F-E41655DE00DD}" type="pres">
      <dgm:prSet presAssocID="{5746618A-5D8B-4FE5-BD14-032C714BC97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54416A-F91B-416A-9627-80811A9505AA}" type="pres">
      <dgm:prSet presAssocID="{5746618A-5D8B-4FE5-BD14-032C714BC974}" presName="accent_1" presStyleCnt="0"/>
      <dgm:spPr/>
    </dgm:pt>
    <dgm:pt modelId="{E8BA661D-F216-40C8-876F-5E1FBB6B5505}" type="pres">
      <dgm:prSet presAssocID="{5746618A-5D8B-4FE5-BD14-032C714BC974}" presName="accentRepeatNode" presStyleLbl="solidFgAcc1" presStyleIdx="0" presStyleCnt="3"/>
      <dgm:spPr/>
    </dgm:pt>
    <dgm:pt modelId="{E0E5CA86-BAFF-4148-A069-BE2959A05B79}" type="pres">
      <dgm:prSet presAssocID="{AF884F45-780E-4903-BFDE-37E7D2B0AB1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3296CA-4CD7-4330-872F-24C1C7AC113F}" type="pres">
      <dgm:prSet presAssocID="{AF884F45-780E-4903-BFDE-37E7D2B0AB1F}" presName="accent_2" presStyleCnt="0"/>
      <dgm:spPr/>
    </dgm:pt>
    <dgm:pt modelId="{135B59F9-6BC3-478C-B952-CB603541099E}" type="pres">
      <dgm:prSet presAssocID="{AF884F45-780E-4903-BFDE-37E7D2B0AB1F}" presName="accentRepeatNode" presStyleLbl="solidFgAcc1" presStyleIdx="1" presStyleCnt="3"/>
      <dgm:spPr/>
    </dgm:pt>
    <dgm:pt modelId="{1EC42E9C-EC17-4B84-AFAD-9747093F6424}" type="pres">
      <dgm:prSet presAssocID="{FDC8B96D-8704-496E-A5FB-93087E58C1E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5CA37-5297-4B73-83CB-209FDA06E4E5}" type="pres">
      <dgm:prSet presAssocID="{FDC8B96D-8704-496E-A5FB-93087E58C1E0}" presName="accent_3" presStyleCnt="0"/>
      <dgm:spPr/>
    </dgm:pt>
    <dgm:pt modelId="{D48D1FB0-E5EA-482C-BB6D-A6F8ED3E4DB1}" type="pres">
      <dgm:prSet presAssocID="{FDC8B96D-8704-496E-A5FB-93087E58C1E0}" presName="accentRepeatNode" presStyleLbl="solidFgAcc1" presStyleIdx="2" presStyleCnt="3"/>
      <dgm:spPr/>
    </dgm:pt>
  </dgm:ptLst>
  <dgm:cxnLst>
    <dgm:cxn modelId="{95DEE5F6-4670-4A74-AF99-B9D5AA9EF80E}" srcId="{E2AB6C1B-F98A-4694-B18B-8C490F699656}" destId="{AF884F45-780E-4903-BFDE-37E7D2B0AB1F}" srcOrd="1" destOrd="0" parTransId="{849C1812-C85B-4FD7-A575-CC775D15F4BA}" sibTransId="{39BC55B5-2ADC-41FA-A38B-52687B1D28C5}"/>
    <dgm:cxn modelId="{5522F026-F6EA-4B7E-9B36-380D3C73C209}" srcId="{E2AB6C1B-F98A-4694-B18B-8C490F699656}" destId="{FDC8B96D-8704-496E-A5FB-93087E58C1E0}" srcOrd="2" destOrd="0" parTransId="{AABD7791-0571-481C-8CD2-AAAAE1E56FB2}" sibTransId="{876949D3-2AB0-4373-832C-228D6326BBCB}"/>
    <dgm:cxn modelId="{B0041D24-69B6-4B47-99FE-D183CD586FC8}" type="presOf" srcId="{5746618A-5D8B-4FE5-BD14-032C714BC974}" destId="{CD3459FE-B8ED-40E8-9C3F-E41655DE00DD}" srcOrd="0" destOrd="0" presId="urn:microsoft.com/office/officeart/2008/layout/VerticalCurvedList"/>
    <dgm:cxn modelId="{A44F3D08-88D0-4F77-AEDD-2FB8B7FBF820}" type="presOf" srcId="{AF884F45-780E-4903-BFDE-37E7D2B0AB1F}" destId="{E0E5CA86-BAFF-4148-A069-BE2959A05B79}" srcOrd="0" destOrd="0" presId="urn:microsoft.com/office/officeart/2008/layout/VerticalCurvedList"/>
    <dgm:cxn modelId="{5B625933-BA66-478C-96DE-46200EE5ACA6}" type="presOf" srcId="{FDC8B96D-8704-496E-A5FB-93087E58C1E0}" destId="{1EC42E9C-EC17-4B84-AFAD-9747093F6424}" srcOrd="0" destOrd="0" presId="urn:microsoft.com/office/officeart/2008/layout/VerticalCurvedList"/>
    <dgm:cxn modelId="{D40A5788-0DA6-47F4-82C0-9D929695A3F0}" type="presOf" srcId="{8F2227DE-4432-4BC7-AA45-87A8EDDA2027}" destId="{9A7EDDFC-EA41-483C-B358-EC8B372903CD}" srcOrd="0" destOrd="0" presId="urn:microsoft.com/office/officeart/2008/layout/VerticalCurvedList"/>
    <dgm:cxn modelId="{5A2631BA-9C2A-4FE5-A466-E8CF8608A161}" type="presOf" srcId="{E2AB6C1B-F98A-4694-B18B-8C490F699656}" destId="{AF4C7933-487E-4E46-BE2C-2ED27952EDE5}" srcOrd="0" destOrd="0" presId="urn:microsoft.com/office/officeart/2008/layout/VerticalCurvedList"/>
    <dgm:cxn modelId="{12889212-1450-401E-B2EC-DB2F00725F1B}" srcId="{E2AB6C1B-F98A-4694-B18B-8C490F699656}" destId="{5746618A-5D8B-4FE5-BD14-032C714BC974}" srcOrd="0" destOrd="0" parTransId="{22409583-492C-4680-A6E6-1CB54CB1F13A}" sibTransId="{8F2227DE-4432-4BC7-AA45-87A8EDDA2027}"/>
    <dgm:cxn modelId="{5764F2B0-3140-41E0-BC15-F78B933329EB}" type="presParOf" srcId="{AF4C7933-487E-4E46-BE2C-2ED27952EDE5}" destId="{8774FDEA-2820-4A61-ADF1-754855A147A0}" srcOrd="0" destOrd="0" presId="urn:microsoft.com/office/officeart/2008/layout/VerticalCurvedList"/>
    <dgm:cxn modelId="{7E06603E-4125-4D7D-8316-7C029A48C9E8}" type="presParOf" srcId="{8774FDEA-2820-4A61-ADF1-754855A147A0}" destId="{28E02D36-9EAA-4895-96E0-28C68C48B3B2}" srcOrd="0" destOrd="0" presId="urn:microsoft.com/office/officeart/2008/layout/VerticalCurvedList"/>
    <dgm:cxn modelId="{AE1E0133-23C4-41DA-9E14-1156D37850FC}" type="presParOf" srcId="{28E02D36-9EAA-4895-96E0-28C68C48B3B2}" destId="{1FC24752-4B9B-4101-9100-560F20F89EA2}" srcOrd="0" destOrd="0" presId="urn:microsoft.com/office/officeart/2008/layout/VerticalCurvedList"/>
    <dgm:cxn modelId="{059DB014-ED29-4647-8B9C-804C11841B6C}" type="presParOf" srcId="{28E02D36-9EAA-4895-96E0-28C68C48B3B2}" destId="{9A7EDDFC-EA41-483C-B358-EC8B372903CD}" srcOrd="1" destOrd="0" presId="urn:microsoft.com/office/officeart/2008/layout/VerticalCurvedList"/>
    <dgm:cxn modelId="{92A71CFC-F5EE-43C9-955C-44EBD8003B00}" type="presParOf" srcId="{28E02D36-9EAA-4895-96E0-28C68C48B3B2}" destId="{9C93E841-D725-4C75-8BBC-EE5A323B74B8}" srcOrd="2" destOrd="0" presId="urn:microsoft.com/office/officeart/2008/layout/VerticalCurvedList"/>
    <dgm:cxn modelId="{5C5E4121-815D-4794-87AC-1ABC82D28925}" type="presParOf" srcId="{28E02D36-9EAA-4895-96E0-28C68C48B3B2}" destId="{DBEF79C9-28E1-4451-AFB9-BFCB9A607156}" srcOrd="3" destOrd="0" presId="urn:microsoft.com/office/officeart/2008/layout/VerticalCurvedList"/>
    <dgm:cxn modelId="{0FA06379-6F7D-4CC8-9C98-9D251A8B129B}" type="presParOf" srcId="{8774FDEA-2820-4A61-ADF1-754855A147A0}" destId="{CD3459FE-B8ED-40E8-9C3F-E41655DE00DD}" srcOrd="1" destOrd="0" presId="urn:microsoft.com/office/officeart/2008/layout/VerticalCurvedList"/>
    <dgm:cxn modelId="{2F77E7DC-BA22-43AE-86C8-2FA9C82BAB44}" type="presParOf" srcId="{8774FDEA-2820-4A61-ADF1-754855A147A0}" destId="{8354416A-F91B-416A-9627-80811A9505AA}" srcOrd="2" destOrd="0" presId="urn:microsoft.com/office/officeart/2008/layout/VerticalCurvedList"/>
    <dgm:cxn modelId="{D94E675A-B1D2-4C45-A4CF-024FAABDEF22}" type="presParOf" srcId="{8354416A-F91B-416A-9627-80811A9505AA}" destId="{E8BA661D-F216-40C8-876F-5E1FBB6B5505}" srcOrd="0" destOrd="0" presId="urn:microsoft.com/office/officeart/2008/layout/VerticalCurvedList"/>
    <dgm:cxn modelId="{FACC9FBC-E932-4395-8CEE-7A776CE4A5C7}" type="presParOf" srcId="{8774FDEA-2820-4A61-ADF1-754855A147A0}" destId="{E0E5CA86-BAFF-4148-A069-BE2959A05B79}" srcOrd="3" destOrd="0" presId="urn:microsoft.com/office/officeart/2008/layout/VerticalCurvedList"/>
    <dgm:cxn modelId="{5EA30D0E-9376-4AD6-A5A6-BF282C0B6DA3}" type="presParOf" srcId="{8774FDEA-2820-4A61-ADF1-754855A147A0}" destId="{533296CA-4CD7-4330-872F-24C1C7AC113F}" srcOrd="4" destOrd="0" presId="urn:microsoft.com/office/officeart/2008/layout/VerticalCurvedList"/>
    <dgm:cxn modelId="{02ECC85D-CFC2-48F9-8308-A65EAD253F87}" type="presParOf" srcId="{533296CA-4CD7-4330-872F-24C1C7AC113F}" destId="{135B59F9-6BC3-478C-B952-CB603541099E}" srcOrd="0" destOrd="0" presId="urn:microsoft.com/office/officeart/2008/layout/VerticalCurvedList"/>
    <dgm:cxn modelId="{F3E0ED07-2BFA-4BC5-A0D7-04C03FF5365F}" type="presParOf" srcId="{8774FDEA-2820-4A61-ADF1-754855A147A0}" destId="{1EC42E9C-EC17-4B84-AFAD-9747093F6424}" srcOrd="5" destOrd="0" presId="urn:microsoft.com/office/officeart/2008/layout/VerticalCurvedList"/>
    <dgm:cxn modelId="{DB7D2484-3C66-419F-BB82-8C3525B10B66}" type="presParOf" srcId="{8774FDEA-2820-4A61-ADF1-754855A147A0}" destId="{7F45CA37-5297-4B73-83CB-209FDA06E4E5}" srcOrd="6" destOrd="0" presId="urn:microsoft.com/office/officeart/2008/layout/VerticalCurvedList"/>
    <dgm:cxn modelId="{AB4D5FF7-72D4-4749-B1D6-A586F3B9804B}" type="presParOf" srcId="{7F45CA37-5297-4B73-83CB-209FDA06E4E5}" destId="{D48D1FB0-E5EA-482C-BB6D-A6F8ED3E4DB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1C42864-780F-409B-9F9E-FC20C516C5D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3BFEBE-E1B0-4CC2-A305-5B46A5514CF9}">
      <dgm:prSet phldrT="[Text]"/>
      <dgm:spPr/>
      <dgm:t>
        <a:bodyPr/>
        <a:lstStyle/>
        <a:p>
          <a:r>
            <a:rPr lang="en-US" dirty="0" smtClean="0"/>
            <a:t>Author’s name can appear in the sentence or in the parenthetical citation following the quote.</a:t>
          </a:r>
          <a:endParaRPr lang="en-US" dirty="0"/>
        </a:p>
      </dgm:t>
    </dgm:pt>
    <dgm:pt modelId="{AD909A28-885A-45B6-88A5-2E3CC686BD4B}" type="parTrans" cxnId="{1F45BF1C-AE28-441E-8A82-E1DA80E31F14}">
      <dgm:prSet/>
      <dgm:spPr/>
      <dgm:t>
        <a:bodyPr/>
        <a:lstStyle/>
        <a:p>
          <a:endParaRPr lang="en-US"/>
        </a:p>
      </dgm:t>
    </dgm:pt>
    <dgm:pt modelId="{5A520B88-7BCA-49BD-B919-94F89605F039}" type="sibTrans" cxnId="{1F45BF1C-AE28-441E-8A82-E1DA80E31F14}">
      <dgm:prSet/>
      <dgm:spPr/>
      <dgm:t>
        <a:bodyPr/>
        <a:lstStyle/>
        <a:p>
          <a:endParaRPr lang="en-US"/>
        </a:p>
      </dgm:t>
    </dgm:pt>
    <dgm:pt modelId="{A6701457-A181-405C-825D-6A3B9A925C59}">
      <dgm:prSet phldrT="[Text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Huxley sees a future where “watching a game of centrifugal bumble-puppy” is the norm (30). </a:t>
          </a:r>
          <a:endParaRPr lang="en-US" dirty="0"/>
        </a:p>
      </dgm:t>
    </dgm:pt>
    <dgm:pt modelId="{48C7634E-2A63-43B0-B066-C268BFC48617}" type="parTrans" cxnId="{ADC6B984-206D-418F-A47F-2C74696BFC84}">
      <dgm:prSet/>
      <dgm:spPr/>
      <dgm:t>
        <a:bodyPr/>
        <a:lstStyle/>
        <a:p>
          <a:endParaRPr lang="en-US"/>
        </a:p>
      </dgm:t>
    </dgm:pt>
    <dgm:pt modelId="{69773A90-077C-4DA2-9EC0-A2C15980B844}" type="sibTrans" cxnId="{ADC6B984-206D-418F-A47F-2C74696BFC84}">
      <dgm:prSet/>
      <dgm:spPr/>
      <dgm:t>
        <a:bodyPr/>
        <a:lstStyle/>
        <a:p>
          <a:endParaRPr lang="en-US"/>
        </a:p>
      </dgm:t>
    </dgm:pt>
    <dgm:pt modelId="{043A524F-F5B9-4914-90AF-704901FAF169}">
      <dgm:prSet phldrT="[Text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The future could be one where “watching a game of centrifugal bumble-puppy” is the norm (Huxley 30).</a:t>
          </a:r>
        </a:p>
      </dgm:t>
    </dgm:pt>
    <dgm:pt modelId="{472A068E-1CFE-40D5-9E52-19B0407E9C58}" type="parTrans" cxnId="{C8AB1715-1788-445E-B83C-46CA01649F7B}">
      <dgm:prSet/>
      <dgm:spPr/>
      <dgm:t>
        <a:bodyPr/>
        <a:lstStyle/>
        <a:p>
          <a:endParaRPr lang="en-US"/>
        </a:p>
      </dgm:t>
    </dgm:pt>
    <dgm:pt modelId="{739C8CD3-83A2-4393-B7CD-E28834BD5021}" type="sibTrans" cxnId="{C8AB1715-1788-445E-B83C-46CA01649F7B}">
      <dgm:prSet/>
      <dgm:spPr/>
      <dgm:t>
        <a:bodyPr/>
        <a:lstStyle/>
        <a:p>
          <a:endParaRPr lang="en-US"/>
        </a:p>
      </dgm:t>
    </dgm:pt>
    <dgm:pt modelId="{760C3166-0F07-4639-9DFF-DF6DBD2D3A21}">
      <dgm:prSet phldrT="[Text]"/>
      <dgm:spPr/>
      <dgm:t>
        <a:bodyPr/>
        <a:lstStyle/>
        <a:p>
          <a:r>
            <a:rPr lang="en-US" dirty="0" smtClean="0"/>
            <a:t>Page numbers should ALWAYS be at the end in parentheses, not in your sentence.</a:t>
          </a:r>
        </a:p>
      </dgm:t>
    </dgm:pt>
    <dgm:pt modelId="{82ECAAA4-8205-4C53-8C46-FE3CE15C5444}" type="parTrans" cxnId="{7E0A3340-B2D0-41A3-B894-A4AC593C5663}">
      <dgm:prSet/>
      <dgm:spPr/>
      <dgm:t>
        <a:bodyPr/>
        <a:lstStyle/>
        <a:p>
          <a:endParaRPr lang="en-US"/>
        </a:p>
      </dgm:t>
    </dgm:pt>
    <dgm:pt modelId="{131EFFB2-3BA3-4903-A425-ECE9DF7AE195}" type="sibTrans" cxnId="{7E0A3340-B2D0-41A3-B894-A4AC593C5663}">
      <dgm:prSet/>
      <dgm:spPr/>
      <dgm:t>
        <a:bodyPr/>
        <a:lstStyle/>
        <a:p>
          <a:endParaRPr lang="en-US"/>
        </a:p>
      </dgm:t>
    </dgm:pt>
    <dgm:pt modelId="{DF8582E9-703F-4F68-A5DF-A632852E4F37}" type="pres">
      <dgm:prSet presAssocID="{91C42864-780F-409B-9F9E-FC20C516C5D1}" presName="Name0" presStyleCnt="0">
        <dgm:presLayoutVars>
          <dgm:chMax val="7"/>
          <dgm:chPref val="7"/>
          <dgm:dir/>
        </dgm:presLayoutVars>
      </dgm:prSet>
      <dgm:spPr/>
    </dgm:pt>
    <dgm:pt modelId="{83F50F79-CE93-43E0-9E5E-1849F407B67C}" type="pres">
      <dgm:prSet presAssocID="{91C42864-780F-409B-9F9E-FC20C516C5D1}" presName="Name1" presStyleCnt="0"/>
      <dgm:spPr/>
    </dgm:pt>
    <dgm:pt modelId="{995E7D2F-88E7-44C1-88FB-35D69FCDAEBD}" type="pres">
      <dgm:prSet presAssocID="{91C42864-780F-409B-9F9E-FC20C516C5D1}" presName="cycle" presStyleCnt="0"/>
      <dgm:spPr/>
    </dgm:pt>
    <dgm:pt modelId="{D225372D-ACF7-4EB7-83BA-BCE29D2353DE}" type="pres">
      <dgm:prSet presAssocID="{91C42864-780F-409B-9F9E-FC20C516C5D1}" presName="srcNode" presStyleLbl="node1" presStyleIdx="0" presStyleCnt="4"/>
      <dgm:spPr/>
    </dgm:pt>
    <dgm:pt modelId="{70DF5EB5-8090-4AC8-8B21-1AA989FCDF73}" type="pres">
      <dgm:prSet presAssocID="{91C42864-780F-409B-9F9E-FC20C516C5D1}" presName="conn" presStyleLbl="parChTrans1D2" presStyleIdx="0" presStyleCnt="1"/>
      <dgm:spPr/>
    </dgm:pt>
    <dgm:pt modelId="{9BEE433B-B668-4D54-BB8E-020F90BFE2DB}" type="pres">
      <dgm:prSet presAssocID="{91C42864-780F-409B-9F9E-FC20C516C5D1}" presName="extraNode" presStyleLbl="node1" presStyleIdx="0" presStyleCnt="4"/>
      <dgm:spPr/>
    </dgm:pt>
    <dgm:pt modelId="{597E85C7-DA77-450D-A463-540763236DAD}" type="pres">
      <dgm:prSet presAssocID="{91C42864-780F-409B-9F9E-FC20C516C5D1}" presName="dstNode" presStyleLbl="node1" presStyleIdx="0" presStyleCnt="4"/>
      <dgm:spPr/>
    </dgm:pt>
    <dgm:pt modelId="{BC029843-3562-4CFA-BA62-B7E87564C96B}" type="pres">
      <dgm:prSet presAssocID="{A53BFEBE-E1B0-4CC2-A305-5B46A5514CF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B4FD13-829B-4270-9A00-AE7DD4C79F03}" type="pres">
      <dgm:prSet presAssocID="{A53BFEBE-E1B0-4CC2-A305-5B46A5514CF9}" presName="accent_1" presStyleCnt="0"/>
      <dgm:spPr/>
    </dgm:pt>
    <dgm:pt modelId="{3A5C3C8A-D7FF-4F99-99B9-3681E0214F2D}" type="pres">
      <dgm:prSet presAssocID="{A53BFEBE-E1B0-4CC2-A305-5B46A5514CF9}" presName="accentRepeatNode" presStyleLbl="solidFgAcc1" presStyleIdx="0" presStyleCnt="4"/>
      <dgm:spPr/>
    </dgm:pt>
    <dgm:pt modelId="{8259B919-8527-4036-A82F-96FE33B96673}" type="pres">
      <dgm:prSet presAssocID="{A6701457-A181-405C-825D-6A3B9A925C59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F6553-BBB4-457D-B75D-9546A95B46BB}" type="pres">
      <dgm:prSet presAssocID="{A6701457-A181-405C-825D-6A3B9A925C59}" presName="accent_2" presStyleCnt="0"/>
      <dgm:spPr/>
    </dgm:pt>
    <dgm:pt modelId="{F0910ACC-3EED-4920-9A5B-FF3BB5886701}" type="pres">
      <dgm:prSet presAssocID="{A6701457-A181-405C-825D-6A3B9A925C59}" presName="accentRepeatNode" presStyleLbl="solidFgAcc1" presStyleIdx="1" presStyleCnt="4"/>
      <dgm:spPr/>
    </dgm:pt>
    <dgm:pt modelId="{EB463B35-AACD-430B-85FA-51E6A4DB8469}" type="pres">
      <dgm:prSet presAssocID="{043A524F-F5B9-4914-90AF-704901FAF16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3C5CE-9C9F-438F-A6F9-884B974765C0}" type="pres">
      <dgm:prSet presAssocID="{043A524F-F5B9-4914-90AF-704901FAF169}" presName="accent_3" presStyleCnt="0"/>
      <dgm:spPr/>
    </dgm:pt>
    <dgm:pt modelId="{4F163480-118E-4C12-A61B-D3BA067CA4DE}" type="pres">
      <dgm:prSet presAssocID="{043A524F-F5B9-4914-90AF-704901FAF169}" presName="accentRepeatNode" presStyleLbl="solidFgAcc1" presStyleIdx="2" presStyleCnt="4"/>
      <dgm:spPr/>
    </dgm:pt>
    <dgm:pt modelId="{ADCFC65D-754A-4916-8730-53D40D45C9FF}" type="pres">
      <dgm:prSet presAssocID="{760C3166-0F07-4639-9DFF-DF6DBD2D3A21}" presName="text_4" presStyleLbl="node1" presStyleIdx="3" presStyleCnt="4">
        <dgm:presLayoutVars>
          <dgm:bulletEnabled val="1"/>
        </dgm:presLayoutVars>
      </dgm:prSet>
      <dgm:spPr/>
    </dgm:pt>
    <dgm:pt modelId="{F09BC689-64FA-4A4C-81C7-E5A4D95D72E1}" type="pres">
      <dgm:prSet presAssocID="{760C3166-0F07-4639-9DFF-DF6DBD2D3A21}" presName="accent_4" presStyleCnt="0"/>
      <dgm:spPr/>
    </dgm:pt>
    <dgm:pt modelId="{F45C0EAD-A6F7-4F43-96D8-39DA5600454A}" type="pres">
      <dgm:prSet presAssocID="{760C3166-0F07-4639-9DFF-DF6DBD2D3A21}" presName="accentRepeatNode" presStyleLbl="solidFgAcc1" presStyleIdx="3" presStyleCnt="4"/>
      <dgm:spPr/>
    </dgm:pt>
  </dgm:ptLst>
  <dgm:cxnLst>
    <dgm:cxn modelId="{C8AB1715-1788-445E-B83C-46CA01649F7B}" srcId="{91C42864-780F-409B-9F9E-FC20C516C5D1}" destId="{043A524F-F5B9-4914-90AF-704901FAF169}" srcOrd="2" destOrd="0" parTransId="{472A068E-1CFE-40D5-9E52-19B0407E9C58}" sibTransId="{739C8CD3-83A2-4393-B7CD-E28834BD5021}"/>
    <dgm:cxn modelId="{14DADFD8-15E9-478B-A4BD-64D5944296F2}" type="presOf" srcId="{760C3166-0F07-4639-9DFF-DF6DBD2D3A21}" destId="{ADCFC65D-754A-4916-8730-53D40D45C9FF}" srcOrd="0" destOrd="0" presId="urn:microsoft.com/office/officeart/2008/layout/VerticalCurvedList"/>
    <dgm:cxn modelId="{AC75334D-4311-4A2D-823F-E749BE7F36EC}" type="presOf" srcId="{91C42864-780F-409B-9F9E-FC20C516C5D1}" destId="{DF8582E9-703F-4F68-A5DF-A632852E4F37}" srcOrd="0" destOrd="0" presId="urn:microsoft.com/office/officeart/2008/layout/VerticalCurvedList"/>
    <dgm:cxn modelId="{1F45BF1C-AE28-441E-8A82-E1DA80E31F14}" srcId="{91C42864-780F-409B-9F9E-FC20C516C5D1}" destId="{A53BFEBE-E1B0-4CC2-A305-5B46A5514CF9}" srcOrd="0" destOrd="0" parTransId="{AD909A28-885A-45B6-88A5-2E3CC686BD4B}" sibTransId="{5A520B88-7BCA-49BD-B919-94F89605F039}"/>
    <dgm:cxn modelId="{9166A94E-5D10-496E-88A3-01E36CA75125}" type="presOf" srcId="{5A520B88-7BCA-49BD-B919-94F89605F039}" destId="{70DF5EB5-8090-4AC8-8B21-1AA989FCDF73}" srcOrd="0" destOrd="0" presId="urn:microsoft.com/office/officeart/2008/layout/VerticalCurvedList"/>
    <dgm:cxn modelId="{7DAC7D18-EF0A-4E1D-BD14-63D5A985F1DE}" type="presOf" srcId="{A6701457-A181-405C-825D-6A3B9A925C59}" destId="{8259B919-8527-4036-A82F-96FE33B96673}" srcOrd="0" destOrd="0" presId="urn:microsoft.com/office/officeart/2008/layout/VerticalCurvedList"/>
    <dgm:cxn modelId="{7E0A3340-B2D0-41A3-B894-A4AC593C5663}" srcId="{91C42864-780F-409B-9F9E-FC20C516C5D1}" destId="{760C3166-0F07-4639-9DFF-DF6DBD2D3A21}" srcOrd="3" destOrd="0" parTransId="{82ECAAA4-8205-4C53-8C46-FE3CE15C5444}" sibTransId="{131EFFB2-3BA3-4903-A425-ECE9DF7AE195}"/>
    <dgm:cxn modelId="{ADC6B984-206D-418F-A47F-2C74696BFC84}" srcId="{91C42864-780F-409B-9F9E-FC20C516C5D1}" destId="{A6701457-A181-405C-825D-6A3B9A925C59}" srcOrd="1" destOrd="0" parTransId="{48C7634E-2A63-43B0-B066-C268BFC48617}" sibTransId="{69773A90-077C-4DA2-9EC0-A2C15980B844}"/>
    <dgm:cxn modelId="{44345EAF-8717-4ED9-B261-E9D6D706A995}" type="presOf" srcId="{043A524F-F5B9-4914-90AF-704901FAF169}" destId="{EB463B35-AACD-430B-85FA-51E6A4DB8469}" srcOrd="0" destOrd="0" presId="urn:microsoft.com/office/officeart/2008/layout/VerticalCurvedList"/>
    <dgm:cxn modelId="{E4942233-71D7-4169-953B-AF79277C8241}" type="presOf" srcId="{A53BFEBE-E1B0-4CC2-A305-5B46A5514CF9}" destId="{BC029843-3562-4CFA-BA62-B7E87564C96B}" srcOrd="0" destOrd="0" presId="urn:microsoft.com/office/officeart/2008/layout/VerticalCurvedList"/>
    <dgm:cxn modelId="{C608B13F-A790-47F1-82CF-A964CF45CC6A}" type="presParOf" srcId="{DF8582E9-703F-4F68-A5DF-A632852E4F37}" destId="{83F50F79-CE93-43E0-9E5E-1849F407B67C}" srcOrd="0" destOrd="0" presId="urn:microsoft.com/office/officeart/2008/layout/VerticalCurvedList"/>
    <dgm:cxn modelId="{E83A23BA-1179-458D-874E-74276D4B8C2D}" type="presParOf" srcId="{83F50F79-CE93-43E0-9E5E-1849F407B67C}" destId="{995E7D2F-88E7-44C1-88FB-35D69FCDAEBD}" srcOrd="0" destOrd="0" presId="urn:microsoft.com/office/officeart/2008/layout/VerticalCurvedList"/>
    <dgm:cxn modelId="{1A9CFCF1-A973-494B-8661-72C4738AF19F}" type="presParOf" srcId="{995E7D2F-88E7-44C1-88FB-35D69FCDAEBD}" destId="{D225372D-ACF7-4EB7-83BA-BCE29D2353DE}" srcOrd="0" destOrd="0" presId="urn:microsoft.com/office/officeart/2008/layout/VerticalCurvedList"/>
    <dgm:cxn modelId="{A1E262F6-14C4-4D7B-90F0-59A0988FABA1}" type="presParOf" srcId="{995E7D2F-88E7-44C1-88FB-35D69FCDAEBD}" destId="{70DF5EB5-8090-4AC8-8B21-1AA989FCDF73}" srcOrd="1" destOrd="0" presId="urn:microsoft.com/office/officeart/2008/layout/VerticalCurvedList"/>
    <dgm:cxn modelId="{442DC830-F425-47B1-A023-D7517B57C556}" type="presParOf" srcId="{995E7D2F-88E7-44C1-88FB-35D69FCDAEBD}" destId="{9BEE433B-B668-4D54-BB8E-020F90BFE2DB}" srcOrd="2" destOrd="0" presId="urn:microsoft.com/office/officeart/2008/layout/VerticalCurvedList"/>
    <dgm:cxn modelId="{06FD3987-4BA4-4A6A-AD2C-5305AD89EE00}" type="presParOf" srcId="{995E7D2F-88E7-44C1-88FB-35D69FCDAEBD}" destId="{597E85C7-DA77-450D-A463-540763236DAD}" srcOrd="3" destOrd="0" presId="urn:microsoft.com/office/officeart/2008/layout/VerticalCurvedList"/>
    <dgm:cxn modelId="{CFEEC261-E056-493C-A66E-8CB368331907}" type="presParOf" srcId="{83F50F79-CE93-43E0-9E5E-1849F407B67C}" destId="{BC029843-3562-4CFA-BA62-B7E87564C96B}" srcOrd="1" destOrd="0" presId="urn:microsoft.com/office/officeart/2008/layout/VerticalCurvedList"/>
    <dgm:cxn modelId="{B9FDFAB2-9F76-4DA1-B81A-6C7E9AFBB0F1}" type="presParOf" srcId="{83F50F79-CE93-43E0-9E5E-1849F407B67C}" destId="{F6B4FD13-829B-4270-9A00-AE7DD4C79F03}" srcOrd="2" destOrd="0" presId="urn:microsoft.com/office/officeart/2008/layout/VerticalCurvedList"/>
    <dgm:cxn modelId="{C67EBD32-33FD-47F2-A88E-AAC0810E4436}" type="presParOf" srcId="{F6B4FD13-829B-4270-9A00-AE7DD4C79F03}" destId="{3A5C3C8A-D7FF-4F99-99B9-3681E0214F2D}" srcOrd="0" destOrd="0" presId="urn:microsoft.com/office/officeart/2008/layout/VerticalCurvedList"/>
    <dgm:cxn modelId="{EBF1756D-11A4-4CBA-9922-82A352069338}" type="presParOf" srcId="{83F50F79-CE93-43E0-9E5E-1849F407B67C}" destId="{8259B919-8527-4036-A82F-96FE33B96673}" srcOrd="3" destOrd="0" presId="urn:microsoft.com/office/officeart/2008/layout/VerticalCurvedList"/>
    <dgm:cxn modelId="{E78653A7-08E1-42A9-9B36-4AB1D54DD0EC}" type="presParOf" srcId="{83F50F79-CE93-43E0-9E5E-1849F407B67C}" destId="{063F6553-BBB4-457D-B75D-9546A95B46BB}" srcOrd="4" destOrd="0" presId="urn:microsoft.com/office/officeart/2008/layout/VerticalCurvedList"/>
    <dgm:cxn modelId="{F8770572-1E5F-41A4-9649-415595B221FD}" type="presParOf" srcId="{063F6553-BBB4-457D-B75D-9546A95B46BB}" destId="{F0910ACC-3EED-4920-9A5B-FF3BB5886701}" srcOrd="0" destOrd="0" presId="urn:microsoft.com/office/officeart/2008/layout/VerticalCurvedList"/>
    <dgm:cxn modelId="{696B824D-FA4A-4161-94F5-58B2EDC6370F}" type="presParOf" srcId="{83F50F79-CE93-43E0-9E5E-1849F407B67C}" destId="{EB463B35-AACD-430B-85FA-51E6A4DB8469}" srcOrd="5" destOrd="0" presId="urn:microsoft.com/office/officeart/2008/layout/VerticalCurvedList"/>
    <dgm:cxn modelId="{86ACFCA2-65FC-47E0-B8F3-62B0648EDB4E}" type="presParOf" srcId="{83F50F79-CE93-43E0-9E5E-1849F407B67C}" destId="{2A13C5CE-9C9F-438F-A6F9-884B974765C0}" srcOrd="6" destOrd="0" presId="urn:microsoft.com/office/officeart/2008/layout/VerticalCurvedList"/>
    <dgm:cxn modelId="{1B8BF61B-3669-4C0C-A92C-B4962C08A853}" type="presParOf" srcId="{2A13C5CE-9C9F-438F-A6F9-884B974765C0}" destId="{4F163480-118E-4C12-A61B-D3BA067CA4DE}" srcOrd="0" destOrd="0" presId="urn:microsoft.com/office/officeart/2008/layout/VerticalCurvedList"/>
    <dgm:cxn modelId="{5B5EBD2E-0409-4BE9-B994-7A6A80733326}" type="presParOf" srcId="{83F50F79-CE93-43E0-9E5E-1849F407B67C}" destId="{ADCFC65D-754A-4916-8730-53D40D45C9FF}" srcOrd="7" destOrd="0" presId="urn:microsoft.com/office/officeart/2008/layout/VerticalCurvedList"/>
    <dgm:cxn modelId="{D2918781-A1E4-45D2-9707-24CF6383ECF1}" type="presParOf" srcId="{83F50F79-CE93-43E0-9E5E-1849F407B67C}" destId="{F09BC689-64FA-4A4C-81C7-E5A4D95D72E1}" srcOrd="8" destOrd="0" presId="urn:microsoft.com/office/officeart/2008/layout/VerticalCurvedList"/>
    <dgm:cxn modelId="{3BA506D9-17BC-42B4-8353-72EE6A743712}" type="presParOf" srcId="{F09BC689-64FA-4A4C-81C7-E5A4D95D72E1}" destId="{F45C0EAD-A6F7-4F43-96D8-39DA5600454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EA396-81C2-4900-9509-B7730ACD88B8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699FF-B77E-4C1E-83B9-1B324F981082}">
      <dsp:nvSpPr>
        <dsp:cNvPr id="0" name=""/>
        <dsp:cNvSpPr/>
      </dsp:nvSpPr>
      <dsp:spPr>
        <a:xfrm>
          <a:off x="398450" y="269723"/>
          <a:ext cx="6332175" cy="539728"/>
        </a:xfrm>
        <a:prstGeom prst="rect">
          <a:avLst/>
        </a:prstGeom>
        <a:gradFill rotWithShape="1">
          <a:gsLst>
            <a:gs pos="0">
              <a:schemeClr val="accent3"/>
            </a:gs>
            <a:gs pos="100000">
              <a:schemeClr val="accent3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3">
              <a:shade val="3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2840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Quotations</a:t>
          </a:r>
          <a:endParaRPr lang="en-US" sz="2800" kern="1200" dirty="0"/>
        </a:p>
      </dsp:txBody>
      <dsp:txXfrm>
        <a:off x="398450" y="269723"/>
        <a:ext cx="6332175" cy="539728"/>
      </dsp:txXfrm>
    </dsp:sp>
    <dsp:sp modelId="{FB865CA3-A862-4F57-84DF-BC37A3A2077C}">
      <dsp:nvSpPr>
        <dsp:cNvPr id="0" name=""/>
        <dsp:cNvSpPr/>
      </dsp:nvSpPr>
      <dsp:spPr>
        <a:xfrm>
          <a:off x="61120" y="202257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D5F8BD-0D9D-4AAD-9377-686F805B6231}">
      <dsp:nvSpPr>
        <dsp:cNvPr id="0" name=""/>
        <dsp:cNvSpPr/>
      </dsp:nvSpPr>
      <dsp:spPr>
        <a:xfrm>
          <a:off x="707889" y="1079456"/>
          <a:ext cx="6022736" cy="539728"/>
        </a:xfrm>
        <a:prstGeom prst="rect">
          <a:avLst/>
        </a:prstGeom>
        <a:gradFill rotWithShape="1">
          <a:gsLst>
            <a:gs pos="0">
              <a:schemeClr val="accent3"/>
            </a:gs>
            <a:gs pos="100000">
              <a:schemeClr val="accent3"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42840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Paraphrases</a:t>
          </a:r>
          <a:endParaRPr lang="en-US" sz="2800" kern="1200" dirty="0"/>
        </a:p>
      </dsp:txBody>
      <dsp:txXfrm>
        <a:off x="707889" y="1079456"/>
        <a:ext cx="6022736" cy="539728"/>
      </dsp:txXfrm>
    </dsp:sp>
    <dsp:sp modelId="{7B0AF833-D846-446E-A33D-B4EFA80F93F5}">
      <dsp:nvSpPr>
        <dsp:cNvPr id="0" name=""/>
        <dsp:cNvSpPr/>
      </dsp:nvSpPr>
      <dsp:spPr>
        <a:xfrm>
          <a:off x="370559" y="1011990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7C531-FB9A-4B7C-8175-0DCB0FCF1E74}">
      <dsp:nvSpPr>
        <dsp:cNvPr id="0" name=""/>
        <dsp:cNvSpPr/>
      </dsp:nvSpPr>
      <dsp:spPr>
        <a:xfrm>
          <a:off x="707889" y="1889189"/>
          <a:ext cx="6022736" cy="539728"/>
        </a:xfrm>
        <a:prstGeom prst="rect">
          <a:avLst/>
        </a:prstGeom>
        <a:gradFill rotWithShape="1">
          <a:gsLst>
            <a:gs pos="0">
              <a:schemeClr val="accent3"/>
            </a:gs>
            <a:gs pos="100000">
              <a:schemeClr val="accent3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3">
              <a:shade val="3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2840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Summaries</a:t>
          </a:r>
          <a:endParaRPr lang="en-US" sz="2800" kern="1200" dirty="0"/>
        </a:p>
      </dsp:txBody>
      <dsp:txXfrm>
        <a:off x="707889" y="1889189"/>
        <a:ext cx="6022736" cy="539728"/>
      </dsp:txXfrm>
    </dsp:sp>
    <dsp:sp modelId="{4C26489C-3F07-40E3-9CC4-32672BB59858}">
      <dsp:nvSpPr>
        <dsp:cNvPr id="0" name=""/>
        <dsp:cNvSpPr/>
      </dsp:nvSpPr>
      <dsp:spPr>
        <a:xfrm>
          <a:off x="370559" y="1821723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A9865F-427E-44D9-B595-A25175EBBCD1}">
      <dsp:nvSpPr>
        <dsp:cNvPr id="0" name=""/>
        <dsp:cNvSpPr/>
      </dsp:nvSpPr>
      <dsp:spPr>
        <a:xfrm>
          <a:off x="398450" y="2698922"/>
          <a:ext cx="6332175" cy="539728"/>
        </a:xfrm>
        <a:prstGeom prst="rect">
          <a:avLst/>
        </a:prstGeom>
        <a:gradFill rotWithShape="1">
          <a:gsLst>
            <a:gs pos="0">
              <a:schemeClr val="accent3"/>
            </a:gs>
            <a:gs pos="100000">
              <a:schemeClr val="accent3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3">
              <a:shade val="3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2840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Facts, Info, Data</a:t>
          </a:r>
        </a:p>
      </dsp:txBody>
      <dsp:txXfrm>
        <a:off x="398450" y="2698922"/>
        <a:ext cx="6332175" cy="539728"/>
      </dsp:txXfrm>
    </dsp:sp>
    <dsp:sp modelId="{B3A1C10B-1F96-4EB9-AC00-E7131DF1EE8A}">
      <dsp:nvSpPr>
        <dsp:cNvPr id="0" name=""/>
        <dsp:cNvSpPr/>
      </dsp:nvSpPr>
      <dsp:spPr>
        <a:xfrm>
          <a:off x="61120" y="2631456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2EF34-A2A5-4687-8D4A-D8C5DF5C75C7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29F9C-4697-4CF1-A3EE-AD1B4A1B8DF7}">
      <dsp:nvSpPr>
        <dsp:cNvPr id="0" name=""/>
        <dsp:cNvSpPr/>
      </dsp:nvSpPr>
      <dsp:spPr>
        <a:xfrm>
          <a:off x="333195" y="219203"/>
          <a:ext cx="6397430" cy="438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2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Purdue OWL for how to cite: </a:t>
          </a:r>
          <a:endParaRPr lang="en-US" sz="1500" kern="1200" dirty="0"/>
        </a:p>
      </dsp:txBody>
      <dsp:txXfrm>
        <a:off x="333195" y="219203"/>
        <a:ext cx="6397430" cy="438687"/>
      </dsp:txXfrm>
    </dsp:sp>
    <dsp:sp modelId="{ACB61E50-001E-4CF8-B956-CD937FECCE3C}">
      <dsp:nvSpPr>
        <dsp:cNvPr id="0" name=""/>
        <dsp:cNvSpPr/>
      </dsp:nvSpPr>
      <dsp:spPr>
        <a:xfrm>
          <a:off x="59015" y="16436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60CBD-9C5E-4F4D-9413-295771635946}">
      <dsp:nvSpPr>
        <dsp:cNvPr id="0" name=""/>
        <dsp:cNvSpPr/>
      </dsp:nvSpPr>
      <dsp:spPr>
        <a:xfrm>
          <a:off x="690005" y="880993"/>
          <a:ext cx="6083080" cy="438687"/>
        </a:xfrm>
        <a:prstGeom prst="rect">
          <a:avLst/>
        </a:prstGeom>
        <a:solidFill>
          <a:schemeClr val="accent3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482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No Known Author(s)</a:t>
          </a:r>
          <a:endParaRPr lang="en-US" sz="1500" kern="1200" dirty="0"/>
        </a:p>
      </dsp:txBody>
      <dsp:txXfrm>
        <a:off x="690005" y="880993"/>
        <a:ext cx="6083080" cy="438687"/>
      </dsp:txXfrm>
    </dsp:sp>
    <dsp:sp modelId="{FFA78F58-C35B-47E2-8FAE-B23F60E23AB0}">
      <dsp:nvSpPr>
        <dsp:cNvPr id="0" name=""/>
        <dsp:cNvSpPr/>
      </dsp:nvSpPr>
      <dsp:spPr>
        <a:xfrm>
          <a:off x="373366" y="82218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02FC7-6AAA-4AC3-8E4D-C0CA89D8C0C6}">
      <dsp:nvSpPr>
        <dsp:cNvPr id="0" name=""/>
        <dsp:cNvSpPr/>
      </dsp:nvSpPr>
      <dsp:spPr>
        <a:xfrm>
          <a:off x="744025" y="1534843"/>
          <a:ext cx="5986600" cy="438687"/>
        </a:xfrm>
        <a:prstGeom prst="rect">
          <a:avLst/>
        </a:prstGeom>
        <a:solidFill>
          <a:schemeClr val="accent3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482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Multiple Authors</a:t>
          </a:r>
          <a:endParaRPr lang="en-US" sz="1500" kern="1200" dirty="0"/>
        </a:p>
      </dsp:txBody>
      <dsp:txXfrm>
        <a:off x="744025" y="1534843"/>
        <a:ext cx="5986600" cy="438687"/>
      </dsp:txXfrm>
    </dsp:sp>
    <dsp:sp modelId="{836F7F6C-AB75-4B89-8090-D24263927DBA}">
      <dsp:nvSpPr>
        <dsp:cNvPr id="0" name=""/>
        <dsp:cNvSpPr/>
      </dsp:nvSpPr>
      <dsp:spPr>
        <a:xfrm>
          <a:off x="469846" y="148000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F0AC5D-1B77-4DF6-8B0E-9B6B5387FBB7}">
      <dsp:nvSpPr>
        <dsp:cNvPr id="0" name=""/>
        <dsp:cNvSpPr/>
      </dsp:nvSpPr>
      <dsp:spPr>
        <a:xfrm>
          <a:off x="647545" y="2192664"/>
          <a:ext cx="6083080" cy="438687"/>
        </a:xfrm>
        <a:prstGeom prst="rect">
          <a:avLst/>
        </a:prstGeom>
        <a:solidFill>
          <a:schemeClr val="accent3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482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Authors with Same Last Name</a:t>
          </a:r>
          <a:endParaRPr lang="en-US" sz="1500" kern="1200" dirty="0"/>
        </a:p>
      </dsp:txBody>
      <dsp:txXfrm>
        <a:off x="647545" y="2192664"/>
        <a:ext cx="6083080" cy="438687"/>
      </dsp:txXfrm>
    </dsp:sp>
    <dsp:sp modelId="{C92265DC-AB2A-4120-BE04-AF36C94E6380}">
      <dsp:nvSpPr>
        <dsp:cNvPr id="0" name=""/>
        <dsp:cNvSpPr/>
      </dsp:nvSpPr>
      <dsp:spPr>
        <a:xfrm>
          <a:off x="373366" y="2137828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9A585-4AF4-480C-A265-6DAD05A37537}">
      <dsp:nvSpPr>
        <dsp:cNvPr id="0" name=""/>
        <dsp:cNvSpPr/>
      </dsp:nvSpPr>
      <dsp:spPr>
        <a:xfrm>
          <a:off x="333195" y="2850484"/>
          <a:ext cx="6397430" cy="438687"/>
        </a:xfrm>
        <a:prstGeom prst="rect">
          <a:avLst/>
        </a:prstGeom>
        <a:solidFill>
          <a:schemeClr val="accent3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482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Indirect Sources: someone’s quote in from one of your sources</a:t>
          </a:r>
          <a:endParaRPr lang="en-US" sz="1500" kern="1200" dirty="0"/>
        </a:p>
      </dsp:txBody>
      <dsp:txXfrm>
        <a:off x="333195" y="2850484"/>
        <a:ext cx="6397430" cy="438687"/>
      </dsp:txXfrm>
    </dsp:sp>
    <dsp:sp modelId="{8E0B3A33-C1EA-49EE-B6FA-301A374E8170}">
      <dsp:nvSpPr>
        <dsp:cNvPr id="0" name=""/>
        <dsp:cNvSpPr/>
      </dsp:nvSpPr>
      <dsp:spPr>
        <a:xfrm>
          <a:off x="59015" y="2795648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DE5A8-9056-466E-955D-E8F9C846C149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E06BB-BA49-4A66-BDB0-8CA552BF936B}">
      <dsp:nvSpPr>
        <dsp:cNvPr id="0" name=""/>
        <dsp:cNvSpPr/>
      </dsp:nvSpPr>
      <dsp:spPr>
        <a:xfrm>
          <a:off x="488966" y="350837"/>
          <a:ext cx="6241658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Easybib.com</a:t>
          </a:r>
          <a:endParaRPr lang="en-US" sz="2100" kern="1200" dirty="0"/>
        </a:p>
      </dsp:txBody>
      <dsp:txXfrm>
        <a:off x="488966" y="350837"/>
        <a:ext cx="6241658" cy="701675"/>
      </dsp:txXfrm>
    </dsp:sp>
    <dsp:sp modelId="{46DF64FE-945A-43C1-AE59-DE133B3D4A18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0B5170-AF45-4B76-A91B-66EAABC3BC38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Separate sheet at the end of the work</a:t>
          </a:r>
          <a:endParaRPr lang="en-US" sz="2100" kern="1200" dirty="0"/>
        </a:p>
      </dsp:txBody>
      <dsp:txXfrm>
        <a:off x="744025" y="1403350"/>
        <a:ext cx="5986600" cy="701675"/>
      </dsp:txXfrm>
    </dsp:sp>
    <dsp:sp modelId="{8D4196E5-5628-461D-97E9-900BDC0C36AE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6D3B3-2A81-4AEB-82E6-DC773BA05E1B}">
      <dsp:nvSpPr>
        <dsp:cNvPr id="0" name=""/>
        <dsp:cNvSpPr/>
      </dsp:nvSpPr>
      <dsp:spPr>
        <a:xfrm>
          <a:off x="535378" y="2400303"/>
          <a:ext cx="6241658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Contains all the works referenced in your paper</a:t>
          </a:r>
          <a:endParaRPr lang="en-US" sz="2100" kern="1200" dirty="0"/>
        </a:p>
      </dsp:txBody>
      <dsp:txXfrm>
        <a:off x="535378" y="2400303"/>
        <a:ext cx="6241658" cy="701675"/>
      </dsp:txXfrm>
    </dsp:sp>
    <dsp:sp modelId="{910F9029-B64E-4827-8DD4-A300F9E7D00C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22F0-2B52-4FFB-8179-D2C96654AEDB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32F1F-6902-4AF6-B458-BAB547CE1310}">
      <dsp:nvSpPr>
        <dsp:cNvPr id="0" name=""/>
        <dsp:cNvSpPr/>
      </dsp:nvSpPr>
      <dsp:spPr>
        <a:xfrm>
          <a:off x="488966" y="350837"/>
          <a:ext cx="6241658" cy="701675"/>
        </a:xfrm>
        <a:prstGeom prst="rect">
          <a:avLst/>
        </a:prstGeom>
        <a:gradFill rotWithShape="1">
          <a:gsLst>
            <a:gs pos="0">
              <a:schemeClr val="accent1"/>
            </a:gs>
            <a:gs pos="100000">
              <a:schemeClr val="accent1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shade val="3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Verbatim use of a source within quotation marks</a:t>
          </a:r>
          <a:endParaRPr lang="en-US" sz="2100" kern="1200" dirty="0"/>
        </a:p>
      </dsp:txBody>
      <dsp:txXfrm>
        <a:off x="488966" y="350837"/>
        <a:ext cx="6241658" cy="701675"/>
      </dsp:txXfrm>
    </dsp:sp>
    <dsp:sp modelId="{B8BF3102-E011-4E08-8EB3-79B4F4F7BE3A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6479C-59C1-4994-AAE9-0A12E743AA5C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gradFill rotWithShape="1">
          <a:gsLst>
            <a:gs pos="0">
              <a:schemeClr val="accent1"/>
            </a:gs>
            <a:gs pos="100000">
              <a:schemeClr val="accent1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shade val="3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If longer than 3 lines, indent beyond margin.</a:t>
          </a:r>
          <a:endParaRPr lang="en-US" sz="2100" kern="1200" dirty="0"/>
        </a:p>
      </dsp:txBody>
      <dsp:txXfrm>
        <a:off x="744025" y="1403350"/>
        <a:ext cx="5986600" cy="701675"/>
      </dsp:txXfrm>
    </dsp:sp>
    <dsp:sp modelId="{24C191F2-5F75-4953-B8D4-22971F63B8E2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8C390-EA19-48E5-848A-9BCDEDA901E8}">
      <dsp:nvSpPr>
        <dsp:cNvPr id="0" name=""/>
        <dsp:cNvSpPr/>
      </dsp:nvSpPr>
      <dsp:spPr>
        <a:xfrm>
          <a:off x="488966" y="2455862"/>
          <a:ext cx="6241658" cy="701675"/>
        </a:xfrm>
        <a:prstGeom prst="rect">
          <a:avLst/>
        </a:prstGeom>
        <a:gradFill rotWithShape="1">
          <a:gsLst>
            <a:gs pos="0">
              <a:schemeClr val="accent1"/>
            </a:gs>
            <a:gs pos="100000">
              <a:schemeClr val="accent1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shade val="3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One word = borrowed text, therefore, use quotation marks!  </a:t>
          </a:r>
          <a:endParaRPr lang="en-US" sz="2100" kern="1200" dirty="0"/>
        </a:p>
      </dsp:txBody>
      <dsp:txXfrm>
        <a:off x="488966" y="2455862"/>
        <a:ext cx="6241658" cy="701675"/>
      </dsp:txXfrm>
    </dsp:sp>
    <dsp:sp modelId="{F298A26C-DFC4-4A4E-924E-6187D2CFCC6F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3DD3D-AD84-4CCA-A266-F904D246B592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E1A55-94AF-462B-9625-1A321228B6FC}">
      <dsp:nvSpPr>
        <dsp:cNvPr id="0" name=""/>
        <dsp:cNvSpPr/>
      </dsp:nvSpPr>
      <dsp:spPr>
        <a:xfrm>
          <a:off x="333195" y="219203"/>
          <a:ext cx="6397430" cy="438687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48208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Restating thoughts or ideas in your own words with your own sentence structure.</a:t>
          </a:r>
          <a:endParaRPr lang="en-US" sz="1300" kern="1200" dirty="0"/>
        </a:p>
      </dsp:txBody>
      <dsp:txXfrm>
        <a:off x="333195" y="219203"/>
        <a:ext cx="6397430" cy="438687"/>
      </dsp:txXfrm>
    </dsp:sp>
    <dsp:sp modelId="{F1FE923D-A9A1-41D4-B4C8-1D9CAF2592CE}">
      <dsp:nvSpPr>
        <dsp:cNvPr id="0" name=""/>
        <dsp:cNvSpPr/>
      </dsp:nvSpPr>
      <dsp:spPr>
        <a:xfrm>
          <a:off x="59015" y="16436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13601-7EC9-418A-BBBD-DA440F0BFB94}">
      <dsp:nvSpPr>
        <dsp:cNvPr id="0" name=""/>
        <dsp:cNvSpPr/>
      </dsp:nvSpPr>
      <dsp:spPr>
        <a:xfrm>
          <a:off x="647545" y="877023"/>
          <a:ext cx="6083080" cy="438687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48208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Usually the same length as the original idea.</a:t>
          </a:r>
          <a:endParaRPr lang="en-US" sz="1300" kern="1200" dirty="0"/>
        </a:p>
      </dsp:txBody>
      <dsp:txXfrm>
        <a:off x="647545" y="877023"/>
        <a:ext cx="6083080" cy="438687"/>
      </dsp:txXfrm>
    </dsp:sp>
    <dsp:sp modelId="{12078D49-5302-48B5-974E-766815D30AEA}">
      <dsp:nvSpPr>
        <dsp:cNvPr id="0" name=""/>
        <dsp:cNvSpPr/>
      </dsp:nvSpPr>
      <dsp:spPr>
        <a:xfrm>
          <a:off x="373366" y="82218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908BF5-9E5B-47AC-927E-A0E76674735F}">
      <dsp:nvSpPr>
        <dsp:cNvPr id="0" name=""/>
        <dsp:cNvSpPr/>
      </dsp:nvSpPr>
      <dsp:spPr>
        <a:xfrm>
          <a:off x="744025" y="1534843"/>
          <a:ext cx="5986600" cy="438687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48208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No quotation marks.</a:t>
          </a:r>
          <a:endParaRPr lang="en-US" sz="1300" kern="1200" dirty="0"/>
        </a:p>
      </dsp:txBody>
      <dsp:txXfrm>
        <a:off x="744025" y="1534843"/>
        <a:ext cx="5986600" cy="438687"/>
      </dsp:txXfrm>
    </dsp:sp>
    <dsp:sp modelId="{F2C521AB-E5A1-4CA3-9CEF-93B1F8523C72}">
      <dsp:nvSpPr>
        <dsp:cNvPr id="0" name=""/>
        <dsp:cNvSpPr/>
      </dsp:nvSpPr>
      <dsp:spPr>
        <a:xfrm>
          <a:off x="469846" y="1480007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200FF-39BE-4774-9E2B-C4173AB09A6B}">
      <dsp:nvSpPr>
        <dsp:cNvPr id="0" name=""/>
        <dsp:cNvSpPr/>
      </dsp:nvSpPr>
      <dsp:spPr>
        <a:xfrm>
          <a:off x="647545" y="2192664"/>
          <a:ext cx="6083080" cy="438687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48208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Utilized to restate an idea or concept more clearly or simply.</a:t>
          </a:r>
        </a:p>
      </dsp:txBody>
      <dsp:txXfrm>
        <a:off x="647545" y="2192664"/>
        <a:ext cx="6083080" cy="438687"/>
      </dsp:txXfrm>
    </dsp:sp>
    <dsp:sp modelId="{0B1B05BD-B3D3-48F9-A7CA-5FC40E4FE917}">
      <dsp:nvSpPr>
        <dsp:cNvPr id="0" name=""/>
        <dsp:cNvSpPr/>
      </dsp:nvSpPr>
      <dsp:spPr>
        <a:xfrm>
          <a:off x="373366" y="2137828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9D7D7-59C9-4D12-A886-C5A61256FAA8}">
      <dsp:nvSpPr>
        <dsp:cNvPr id="0" name=""/>
        <dsp:cNvSpPr/>
      </dsp:nvSpPr>
      <dsp:spPr>
        <a:xfrm>
          <a:off x="333195" y="2850484"/>
          <a:ext cx="6397430" cy="438687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48208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Also used to put an idea into the flow of your own thoughts.</a:t>
          </a:r>
        </a:p>
      </dsp:txBody>
      <dsp:txXfrm>
        <a:off x="333195" y="2850484"/>
        <a:ext cx="6397430" cy="438687"/>
      </dsp:txXfrm>
    </dsp:sp>
    <dsp:sp modelId="{77ACBAA7-C797-44CF-8DD3-CF8813B53251}">
      <dsp:nvSpPr>
        <dsp:cNvPr id="0" name=""/>
        <dsp:cNvSpPr/>
      </dsp:nvSpPr>
      <dsp:spPr>
        <a:xfrm>
          <a:off x="59015" y="2795648"/>
          <a:ext cx="548359" cy="5483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7B491-6F27-4AB9-8A34-301D61138B77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3DAC30-DB89-4B79-8270-6DC5664B618F}">
      <dsp:nvSpPr>
        <dsp:cNvPr id="0" name=""/>
        <dsp:cNvSpPr/>
      </dsp:nvSpPr>
      <dsp:spPr>
        <a:xfrm>
          <a:off x="488966" y="350837"/>
          <a:ext cx="6241658" cy="701675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Be sure to announce the idea in your writing as it arises…</a:t>
          </a:r>
          <a:endParaRPr lang="en-US" sz="2100" kern="1200" dirty="0"/>
        </a:p>
      </dsp:txBody>
      <dsp:txXfrm>
        <a:off x="488966" y="350837"/>
        <a:ext cx="6241658" cy="701675"/>
      </dsp:txXfrm>
    </dsp:sp>
    <dsp:sp modelId="{C9E5F786-7B65-4623-8289-002C77F2903D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A98F6-F6F9-4B9F-B477-AC919730FF63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“George Orwell surmised that….” </a:t>
          </a:r>
          <a:endParaRPr lang="en-US" sz="2100" kern="1200" dirty="0"/>
        </a:p>
      </dsp:txBody>
      <dsp:txXfrm>
        <a:off x="744025" y="1403350"/>
        <a:ext cx="5986600" cy="701675"/>
      </dsp:txXfrm>
    </dsp:sp>
    <dsp:sp modelId="{2B56AB9C-92FE-4ED5-B7DD-1920D25D5837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3CFB9B-A8FE-4521-88B2-EE166BCFF045}">
      <dsp:nvSpPr>
        <dsp:cNvPr id="0" name=""/>
        <dsp:cNvSpPr/>
      </dsp:nvSpPr>
      <dsp:spPr>
        <a:xfrm>
          <a:off x="488966" y="2455862"/>
          <a:ext cx="6241658" cy="701675"/>
        </a:xfrm>
        <a:prstGeom prst="rect">
          <a:avLst/>
        </a:prstGeom>
        <a:gradFill rotWithShape="1">
          <a:gsLst>
            <a:gs pos="0">
              <a:schemeClr val="accent6"/>
            </a:gs>
            <a:gs pos="100000">
              <a:schemeClr val="accent6"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shade val="3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“Huxley believed…”</a:t>
          </a:r>
          <a:endParaRPr lang="en-US" sz="2100" kern="1200" dirty="0"/>
        </a:p>
      </dsp:txBody>
      <dsp:txXfrm>
        <a:off x="488966" y="2455862"/>
        <a:ext cx="6241658" cy="701675"/>
      </dsp:txXfrm>
    </dsp:sp>
    <dsp:sp modelId="{C4FA8240-A679-4B13-9D26-70E3F8FAB35C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84FAF-9271-447B-A79E-95F0896A8ABD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F8827-E491-4DC2-87DB-64D3FAB1B151}">
      <dsp:nvSpPr>
        <dsp:cNvPr id="0" name=""/>
        <dsp:cNvSpPr/>
      </dsp:nvSpPr>
      <dsp:spPr>
        <a:xfrm>
          <a:off x="535378" y="342901"/>
          <a:ext cx="6241658" cy="701675"/>
        </a:xfrm>
        <a:prstGeom prst="rect">
          <a:avLst/>
        </a:prstGeom>
        <a:solidFill>
          <a:schemeClr val="accent5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Concise statements of another’s thoughts or ideas in your own words.</a:t>
          </a:r>
          <a:endParaRPr lang="en-US" sz="2100" kern="1200" dirty="0"/>
        </a:p>
      </dsp:txBody>
      <dsp:txXfrm>
        <a:off x="535378" y="342901"/>
        <a:ext cx="6241658" cy="701675"/>
      </dsp:txXfrm>
    </dsp:sp>
    <dsp:sp modelId="{1D29F8AD-91A2-4094-9316-218B79C5F8DF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A8AFF-7738-47E1-A2A6-E6143E01E142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solidFill>
          <a:schemeClr val="accent5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Usually shorter than the original idea.</a:t>
          </a:r>
          <a:endParaRPr lang="en-US" sz="2100" kern="1200" dirty="0"/>
        </a:p>
      </dsp:txBody>
      <dsp:txXfrm>
        <a:off x="744025" y="1403350"/>
        <a:ext cx="5986600" cy="701675"/>
      </dsp:txXfrm>
    </dsp:sp>
    <dsp:sp modelId="{9E50E8BE-6C80-49E7-9D80-4AA33DF1B88A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A25946-0411-4319-8D8B-20CEA76191A0}">
      <dsp:nvSpPr>
        <dsp:cNvPr id="0" name=""/>
        <dsp:cNvSpPr/>
      </dsp:nvSpPr>
      <dsp:spPr>
        <a:xfrm>
          <a:off x="488966" y="2455862"/>
          <a:ext cx="6241658" cy="701675"/>
        </a:xfrm>
        <a:prstGeom prst="rect">
          <a:avLst/>
        </a:prstGeom>
        <a:solidFill>
          <a:schemeClr val="accent5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55695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Requires a citation, so keep track of which ideas belong to which authors!  </a:t>
          </a:r>
          <a:endParaRPr lang="en-US" sz="2100" kern="1200" dirty="0"/>
        </a:p>
      </dsp:txBody>
      <dsp:txXfrm>
        <a:off x="488966" y="2455862"/>
        <a:ext cx="6241658" cy="701675"/>
      </dsp:txXfrm>
    </dsp:sp>
    <dsp:sp modelId="{BE6F94F6-6205-4F51-9999-6D1039B28C49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D7071-1911-4CCA-A7EE-40143A442BE5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036F6-1AD9-4C9B-AF06-24FD96244991}">
      <dsp:nvSpPr>
        <dsp:cNvPr id="0" name=""/>
        <dsp:cNvSpPr/>
      </dsp:nvSpPr>
      <dsp:spPr>
        <a:xfrm>
          <a:off x="488966" y="350837"/>
          <a:ext cx="6241658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Decide if a fact is “common knowledge.”</a:t>
          </a:r>
          <a:endParaRPr lang="en-US" sz="1800" kern="1200" dirty="0"/>
        </a:p>
      </dsp:txBody>
      <dsp:txXfrm>
        <a:off x="488966" y="350837"/>
        <a:ext cx="6241658" cy="701675"/>
      </dsp:txXfrm>
    </dsp:sp>
    <dsp:sp modelId="{F459A73F-548C-4B86-982F-90C55352C420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AE30A-16CE-448B-8991-8D3275785DD5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Common knowledge doesn’t require a citation.</a:t>
          </a:r>
          <a:endParaRPr lang="en-US" sz="1800" kern="1200" dirty="0"/>
        </a:p>
      </dsp:txBody>
      <dsp:txXfrm>
        <a:off x="744025" y="1403350"/>
        <a:ext cx="5986600" cy="701675"/>
      </dsp:txXfrm>
    </dsp:sp>
    <dsp:sp modelId="{3B960013-F2CB-4D02-B5D1-7DB5B0D47628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DD65F8-20E7-42B9-AB10-EBADEFFBB1D0}">
      <dsp:nvSpPr>
        <dsp:cNvPr id="0" name=""/>
        <dsp:cNvSpPr/>
      </dsp:nvSpPr>
      <dsp:spPr>
        <a:xfrm>
          <a:off x="488966" y="2374899"/>
          <a:ext cx="6241658" cy="86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Any information or statistics gathered from a study, chart, graph, or another’s research needs to be cited.</a:t>
          </a:r>
          <a:endParaRPr lang="en-US" sz="1800" kern="1200" dirty="0"/>
        </a:p>
      </dsp:txBody>
      <dsp:txXfrm>
        <a:off x="488966" y="2374899"/>
        <a:ext cx="6241658" cy="863600"/>
      </dsp:txXfrm>
    </dsp:sp>
    <dsp:sp modelId="{48E28D82-E4C8-49D2-8D89-2F5D1EC6D03E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E5545-9935-4913-B308-E2329AC2BB42}">
      <dsp:nvSpPr>
        <dsp:cNvPr id="0" name=""/>
        <dsp:cNvSpPr/>
      </dsp:nvSpPr>
      <dsp:spPr>
        <a:xfrm>
          <a:off x="-3937807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5F7DA-C3B1-4428-A841-D8BADC7348CD}">
      <dsp:nvSpPr>
        <dsp:cNvPr id="0" name=""/>
        <dsp:cNvSpPr/>
      </dsp:nvSpPr>
      <dsp:spPr>
        <a:xfrm>
          <a:off x="644927" y="501206"/>
          <a:ext cx="6113603" cy="10022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5554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In-Text Citations</a:t>
          </a:r>
          <a:endParaRPr lang="en-US" sz="4700" kern="1200" dirty="0"/>
        </a:p>
      </dsp:txBody>
      <dsp:txXfrm>
        <a:off x="644927" y="501206"/>
        <a:ext cx="6113603" cy="1002272"/>
      </dsp:txXfrm>
    </dsp:sp>
    <dsp:sp modelId="{0A35137A-2BFF-4EA0-B04D-71E6EEDB9AE4}">
      <dsp:nvSpPr>
        <dsp:cNvPr id="0" name=""/>
        <dsp:cNvSpPr/>
      </dsp:nvSpPr>
      <dsp:spPr>
        <a:xfrm>
          <a:off x="18506" y="375922"/>
          <a:ext cx="1252840" cy="1252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A68C4-55F8-47F9-994B-8BD3351133F6}">
      <dsp:nvSpPr>
        <dsp:cNvPr id="0" name=""/>
        <dsp:cNvSpPr/>
      </dsp:nvSpPr>
      <dsp:spPr>
        <a:xfrm>
          <a:off x="644927" y="2004895"/>
          <a:ext cx="6113603" cy="10022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5554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Works Cited Page</a:t>
          </a:r>
          <a:endParaRPr lang="en-US" sz="4700" kern="1200" dirty="0"/>
        </a:p>
      </dsp:txBody>
      <dsp:txXfrm>
        <a:off x="644927" y="2004895"/>
        <a:ext cx="6113603" cy="1002272"/>
      </dsp:txXfrm>
    </dsp:sp>
    <dsp:sp modelId="{275947DF-404E-4643-BF88-A54E32DF0BF8}">
      <dsp:nvSpPr>
        <dsp:cNvPr id="0" name=""/>
        <dsp:cNvSpPr/>
      </dsp:nvSpPr>
      <dsp:spPr>
        <a:xfrm>
          <a:off x="18506" y="1879611"/>
          <a:ext cx="1252840" cy="1252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EDDFC-EA41-483C-B358-EC8B372903CD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459FE-B8ED-40E8-9C3F-E41655DE00DD}">
      <dsp:nvSpPr>
        <dsp:cNvPr id="0" name=""/>
        <dsp:cNvSpPr/>
      </dsp:nvSpPr>
      <dsp:spPr>
        <a:xfrm>
          <a:off x="488966" y="350837"/>
          <a:ext cx="6241658" cy="70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95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Author-Page Method</a:t>
          </a:r>
          <a:endParaRPr lang="en-US" sz="1400" kern="1200" dirty="0"/>
        </a:p>
      </dsp:txBody>
      <dsp:txXfrm>
        <a:off x="488966" y="350837"/>
        <a:ext cx="6241658" cy="701675"/>
      </dsp:txXfrm>
    </dsp:sp>
    <dsp:sp modelId="{E8BA661D-F216-40C8-876F-5E1FBB6B5505}">
      <dsp:nvSpPr>
        <dsp:cNvPr id="0" name=""/>
        <dsp:cNvSpPr/>
      </dsp:nvSpPr>
      <dsp:spPr>
        <a:xfrm>
          <a:off x="50420" y="263128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E5CA86-BAFF-4148-A069-BE2959A05B79}">
      <dsp:nvSpPr>
        <dsp:cNvPr id="0" name=""/>
        <dsp:cNvSpPr/>
      </dsp:nvSpPr>
      <dsp:spPr>
        <a:xfrm>
          <a:off x="744025" y="1403350"/>
          <a:ext cx="5986600" cy="701675"/>
        </a:xfrm>
        <a:prstGeom prst="rect">
          <a:avLst/>
        </a:prstGeom>
        <a:solidFill>
          <a:schemeClr val="accent5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55695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author’s last name should appear at the end of the quotation, paraphrase, summary, or fact, and be followed by a page number.</a:t>
          </a:r>
          <a:endParaRPr lang="en-US" sz="1400" kern="1200" dirty="0"/>
        </a:p>
      </dsp:txBody>
      <dsp:txXfrm>
        <a:off x="744025" y="1403350"/>
        <a:ext cx="5986600" cy="701675"/>
      </dsp:txXfrm>
    </dsp:sp>
    <dsp:sp modelId="{135B59F9-6BC3-478C-B952-CB603541099E}">
      <dsp:nvSpPr>
        <dsp:cNvPr id="0" name=""/>
        <dsp:cNvSpPr/>
      </dsp:nvSpPr>
      <dsp:spPr>
        <a:xfrm>
          <a:off x="305478" y="1315640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C42E9C-EC17-4B84-AFAD-9747093F6424}">
      <dsp:nvSpPr>
        <dsp:cNvPr id="0" name=""/>
        <dsp:cNvSpPr/>
      </dsp:nvSpPr>
      <dsp:spPr>
        <a:xfrm>
          <a:off x="488966" y="2455862"/>
          <a:ext cx="6241658" cy="701675"/>
        </a:xfrm>
        <a:prstGeom prst="rect">
          <a:avLst/>
        </a:prstGeom>
        <a:solidFill>
          <a:schemeClr val="accent5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55695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Complete bibliographic information must appear in the Works Cited.</a:t>
          </a:r>
          <a:endParaRPr lang="en-US" sz="1400" kern="1200" dirty="0"/>
        </a:p>
      </dsp:txBody>
      <dsp:txXfrm>
        <a:off x="488966" y="2455862"/>
        <a:ext cx="6241658" cy="701675"/>
      </dsp:txXfrm>
    </dsp:sp>
    <dsp:sp modelId="{D48D1FB0-E5EA-482C-BB6D-A6F8ED3E4DB1}">
      <dsp:nvSpPr>
        <dsp:cNvPr id="0" name=""/>
        <dsp:cNvSpPr/>
      </dsp:nvSpPr>
      <dsp:spPr>
        <a:xfrm>
          <a:off x="50420" y="2368153"/>
          <a:ext cx="877093" cy="877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DF5EB5-8090-4AC8-8B21-1AA989FCDF73}">
      <dsp:nvSpPr>
        <dsp:cNvPr id="0" name=""/>
        <dsp:cNvSpPr/>
      </dsp:nvSpPr>
      <dsp:spPr>
        <a:xfrm>
          <a:off x="-3965711" y="-608840"/>
          <a:ext cx="4726056" cy="4726056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29843-3562-4CFA-BA62-B7E87564C96B}">
      <dsp:nvSpPr>
        <dsp:cNvPr id="0" name=""/>
        <dsp:cNvSpPr/>
      </dsp:nvSpPr>
      <dsp:spPr>
        <a:xfrm>
          <a:off x="398450" y="269723"/>
          <a:ext cx="6332175" cy="5397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40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Author’s name can appear in the sentence or in the parenthetical citation following the quote.</a:t>
          </a:r>
          <a:endParaRPr lang="en-US" sz="1600" kern="1200" dirty="0"/>
        </a:p>
      </dsp:txBody>
      <dsp:txXfrm>
        <a:off x="398450" y="269723"/>
        <a:ext cx="6332175" cy="539728"/>
      </dsp:txXfrm>
    </dsp:sp>
    <dsp:sp modelId="{3A5C3C8A-D7FF-4F99-99B9-3681E0214F2D}">
      <dsp:nvSpPr>
        <dsp:cNvPr id="0" name=""/>
        <dsp:cNvSpPr/>
      </dsp:nvSpPr>
      <dsp:spPr>
        <a:xfrm>
          <a:off x="61120" y="202257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59B919-8527-4036-A82F-96FE33B96673}">
      <dsp:nvSpPr>
        <dsp:cNvPr id="0" name=""/>
        <dsp:cNvSpPr/>
      </dsp:nvSpPr>
      <dsp:spPr>
        <a:xfrm>
          <a:off x="707889" y="1079456"/>
          <a:ext cx="6022736" cy="539728"/>
        </a:xfrm>
        <a:prstGeom prst="rect">
          <a:avLst/>
        </a:prstGeom>
        <a:solidFill>
          <a:schemeClr val="accent6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42840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Huxley sees a future where “watching a game of centrifugal bumble-puppy” is the norm (30). </a:t>
          </a:r>
          <a:endParaRPr lang="en-US" sz="1600" kern="1200" dirty="0"/>
        </a:p>
      </dsp:txBody>
      <dsp:txXfrm>
        <a:off x="707889" y="1079456"/>
        <a:ext cx="6022736" cy="539728"/>
      </dsp:txXfrm>
    </dsp:sp>
    <dsp:sp modelId="{F0910ACC-3EED-4920-9A5B-FF3BB5886701}">
      <dsp:nvSpPr>
        <dsp:cNvPr id="0" name=""/>
        <dsp:cNvSpPr/>
      </dsp:nvSpPr>
      <dsp:spPr>
        <a:xfrm>
          <a:off x="370559" y="1011990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463B35-AACD-430B-85FA-51E6A4DB8469}">
      <dsp:nvSpPr>
        <dsp:cNvPr id="0" name=""/>
        <dsp:cNvSpPr/>
      </dsp:nvSpPr>
      <dsp:spPr>
        <a:xfrm>
          <a:off x="707889" y="1889189"/>
          <a:ext cx="6022736" cy="539728"/>
        </a:xfrm>
        <a:prstGeom prst="rect">
          <a:avLst/>
        </a:prstGeom>
        <a:solidFill>
          <a:schemeClr val="accent6"/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42840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future could be one where “watching a game of centrifugal bumble-puppy” is the norm (Huxley 30).</a:t>
          </a:r>
        </a:p>
      </dsp:txBody>
      <dsp:txXfrm>
        <a:off x="707889" y="1889189"/>
        <a:ext cx="6022736" cy="539728"/>
      </dsp:txXfrm>
    </dsp:sp>
    <dsp:sp modelId="{4F163480-118E-4C12-A61B-D3BA067CA4DE}">
      <dsp:nvSpPr>
        <dsp:cNvPr id="0" name=""/>
        <dsp:cNvSpPr/>
      </dsp:nvSpPr>
      <dsp:spPr>
        <a:xfrm>
          <a:off x="370559" y="1821723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FC65D-754A-4916-8730-53D40D45C9FF}">
      <dsp:nvSpPr>
        <dsp:cNvPr id="0" name=""/>
        <dsp:cNvSpPr/>
      </dsp:nvSpPr>
      <dsp:spPr>
        <a:xfrm>
          <a:off x="398450" y="2698922"/>
          <a:ext cx="6332175" cy="5397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40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Page numbers should ALWAYS be at the end in parentheses, not in your sentence.</a:t>
          </a:r>
        </a:p>
      </dsp:txBody>
      <dsp:txXfrm>
        <a:off x="398450" y="2698922"/>
        <a:ext cx="6332175" cy="539728"/>
      </dsp:txXfrm>
    </dsp:sp>
    <dsp:sp modelId="{F45C0EAD-A6F7-4F43-96D8-39DA5600454A}">
      <dsp:nvSpPr>
        <dsp:cNvPr id="0" name=""/>
        <dsp:cNvSpPr/>
      </dsp:nvSpPr>
      <dsp:spPr>
        <a:xfrm>
          <a:off x="61120" y="2631456"/>
          <a:ext cx="674660" cy="6746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March 21, 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Citing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When </a:t>
            </a:r>
            <a:r>
              <a:rPr lang="en-US" dirty="0" smtClean="0"/>
              <a:t>and </a:t>
            </a:r>
            <a:r>
              <a:rPr lang="en-US" i="1" dirty="0" smtClean="0"/>
              <a:t>How</a:t>
            </a:r>
            <a:r>
              <a:rPr lang="en-US" dirty="0" smtClean="0"/>
              <a:t> of the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March 21,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4400" y="5410200"/>
            <a:ext cx="3410712" cy="762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Information excerpted from Princeton University and the Purdue OWL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0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In-Text Citations cont.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84554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In-Text Citations: Other Issues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28312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There are many more, too!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Page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81924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Cited: Sample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21" y="2324100"/>
            <a:ext cx="4789771" cy="35083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8305800" cy="5410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0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When?: </a:t>
            </a:r>
            <a:r>
              <a:rPr lang="en-US" dirty="0" smtClean="0"/>
              <a:t>The Four Instances</a:t>
            </a:r>
            <a:endParaRPr lang="en-US" i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72960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1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068438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See In-Text Citations for how to properly cite.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86282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0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134541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5852160"/>
            <a:ext cx="7305400" cy="3651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Everything should be followed by an in-text citation, regardless of how you announce it!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52749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Facts, Info, and Data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173708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1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How?</a:t>
            </a:r>
            <a:r>
              <a:rPr lang="en-US" dirty="0" smtClean="0"/>
              <a:t>:</a:t>
            </a:r>
            <a:r>
              <a:rPr lang="en-US" i="1" dirty="0" smtClean="0"/>
              <a:t> </a:t>
            </a:r>
            <a:r>
              <a:rPr lang="en-US" dirty="0" smtClean="0"/>
              <a:t>The Two Places to Cite</a:t>
            </a:r>
            <a:endParaRPr lang="en-US" i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96512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From the Purdue OWL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1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In-Text Citations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60724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Used it in your paper,?  </a:t>
            </a: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List it in your Works Cited!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8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76</TotalTime>
  <Words>485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Citing Sources</vt:lpstr>
      <vt:lpstr>When?: The Four Instances</vt:lpstr>
      <vt:lpstr>Quotations</vt:lpstr>
      <vt:lpstr>Paraphrases</vt:lpstr>
      <vt:lpstr>Paraphrases</vt:lpstr>
      <vt:lpstr>Summaries</vt:lpstr>
      <vt:lpstr>Facts, Info, and Data</vt:lpstr>
      <vt:lpstr>How?: The Two Places to Cite</vt:lpstr>
      <vt:lpstr>In-Text Citations</vt:lpstr>
      <vt:lpstr>In-Text Citations cont.</vt:lpstr>
      <vt:lpstr>In-Text Citations: Other Issues</vt:lpstr>
      <vt:lpstr>Works Cited Page</vt:lpstr>
      <vt:lpstr>Works Cited: Sample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Citing Sources</dc:title>
  <dc:creator>mpstech</dc:creator>
  <cp:lastModifiedBy>mpstech</cp:lastModifiedBy>
  <cp:revision>12</cp:revision>
  <dcterms:created xsi:type="dcterms:W3CDTF">2012-03-21T12:39:33Z</dcterms:created>
  <dcterms:modified xsi:type="dcterms:W3CDTF">2012-03-21T13:56:24Z</dcterms:modified>
</cp:coreProperties>
</file>